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 id="2147483681" r:id="rId7"/>
    <p:sldMasterId id="2147483682" r:id="rId8"/>
    <p:sldMasterId id="214748368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Lst>
  <p:sldSz cy="5143500" cx="9144000"/>
  <p:notesSz cx="6858000" cy="9144000"/>
  <p:embeddedFontLst>
    <p:embeddedFont>
      <p:font typeface="Sniglet"/>
      <p:regular r:id="rId100"/>
    </p:embeddedFont>
    <p:embeddedFont>
      <p:font typeface="Dosis"/>
      <p:regular r:id="rId101"/>
      <p:bold r:id="rId102"/>
    </p:embeddedFont>
    <p:embeddedFont>
      <p:font typeface="Caveat"/>
      <p:regular r:id="rId103"/>
      <p:bold r:id="rId104"/>
    </p:embeddedFont>
    <p:embeddedFont>
      <p:font typeface="Arial Narrow"/>
      <p:regular r:id="rId105"/>
      <p:bold r:id="rId106"/>
      <p:italic r:id="rId107"/>
      <p:boldItalic r:id="rId108"/>
    </p:embeddedFont>
    <p:embeddedFont>
      <p:font typeface="Caveat Medium"/>
      <p:regular r:id="rId109"/>
      <p:bold r:id="rId110"/>
    </p:embeddedFont>
    <p:embeddedFont>
      <p:font typeface="Caveat SemiBold"/>
      <p:regular r:id="rId111"/>
      <p:bold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837D9F-C065-41AA-930D-4BBCC0A3C26B}">
  <a:tblStyle styleId="{0D837D9F-C065-41AA-930D-4BBCC0A3C26B}" styleName="Table_0">
    <a:wholeTbl>
      <a:tcTxStyle b="off" i="off">
        <a:font>
          <a:latin typeface="Rockwell"/>
          <a:ea typeface="Rockwell"/>
          <a:cs typeface="Rockwel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7E8E7"/>
          </a:solidFill>
        </a:fill>
      </a:tcStyle>
    </a:wholeTbl>
    <a:band1H>
      <a:tcTxStyle/>
      <a:tcStyle>
        <a:fill>
          <a:solidFill>
            <a:srgbClr val="EFCECA"/>
          </a:solidFill>
        </a:fill>
      </a:tcStyle>
    </a:band1H>
    <a:band2H>
      <a:tcTxStyle/>
    </a:band2H>
    <a:band1V>
      <a:tcTxStyle/>
      <a:tcStyle>
        <a:fill>
          <a:solidFill>
            <a:srgbClr val="EFCECA"/>
          </a:solidFill>
        </a:fill>
      </a:tcStyle>
    </a:band1V>
    <a:band2V>
      <a:tcTxStyle/>
    </a:band2V>
    <a:lastCol>
      <a:tcTxStyle b="on" i="off">
        <a:font>
          <a:latin typeface="Rockwell"/>
          <a:ea typeface="Rockwell"/>
          <a:cs typeface="Rockwell"/>
        </a:font>
        <a:schemeClr val="lt1"/>
      </a:tcTxStyle>
      <a:tcStyle>
        <a:fill>
          <a:solidFill>
            <a:schemeClr val="accent1"/>
          </a:solidFill>
        </a:fill>
      </a:tcStyle>
    </a:lastCol>
    <a:firstCol>
      <a:tcTxStyle b="on" i="off">
        <a:font>
          <a:latin typeface="Rockwell"/>
          <a:ea typeface="Rockwell"/>
          <a:cs typeface="Rockwell"/>
        </a:font>
        <a:schemeClr val="lt1"/>
      </a:tcTxStyle>
      <a:tcStyle>
        <a:fill>
          <a:solidFill>
            <a:schemeClr val="accent1"/>
          </a:solidFill>
        </a:fill>
      </a:tcStyle>
    </a:firstCol>
    <a:lastRow>
      <a:tcTxStyle b="on" i="off">
        <a:font>
          <a:latin typeface="Rockwell"/>
          <a:ea typeface="Rockwell"/>
          <a:cs typeface="Rockwel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Rockwell"/>
          <a:ea typeface="Rockwell"/>
          <a:cs typeface="Rockwel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ArialNarrow-italic.fntdata"/><Relationship Id="rId106" Type="http://schemas.openxmlformats.org/officeDocument/2006/relationships/font" Target="fonts/ArialNarrow-bold.fntdata"/><Relationship Id="rId105" Type="http://schemas.openxmlformats.org/officeDocument/2006/relationships/font" Target="fonts/ArialNarrow-regular.fntdata"/><Relationship Id="rId104" Type="http://schemas.openxmlformats.org/officeDocument/2006/relationships/font" Target="fonts/Caveat-bold.fntdata"/><Relationship Id="rId109" Type="http://schemas.openxmlformats.org/officeDocument/2006/relationships/font" Target="fonts/CaveatMedium-regular.fntdata"/><Relationship Id="rId108" Type="http://schemas.openxmlformats.org/officeDocument/2006/relationships/font" Target="fonts/ArialNarrow-boldItalic.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Caveat-regular.fntdata"/><Relationship Id="rId102" Type="http://schemas.openxmlformats.org/officeDocument/2006/relationships/font" Target="fonts/Dosis-bold.fntdata"/><Relationship Id="rId101" Type="http://schemas.openxmlformats.org/officeDocument/2006/relationships/font" Target="fonts/Dosis-regular.fntdata"/><Relationship Id="rId100" Type="http://schemas.openxmlformats.org/officeDocument/2006/relationships/font" Target="fonts/Sniglet-regular.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5" Type="http://schemas.openxmlformats.org/officeDocument/2006/relationships/slide" Target="slides/slide5.xml"/><Relationship Id="rId110" Type="http://schemas.openxmlformats.org/officeDocument/2006/relationships/font" Target="fonts/CaveatMedium-bold.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112" Type="http://schemas.openxmlformats.org/officeDocument/2006/relationships/font" Target="fonts/CaveatSemiBold-bold.fntdata"/><Relationship Id="rId111" Type="http://schemas.openxmlformats.org/officeDocument/2006/relationships/font" Target="fonts/CaveatSemiBold-regular.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4: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562" name="Google Shape;5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3" name="Google Shape;563;p14:notes"/>
          <p:cNvSpPr txBox="1"/>
          <p:nvPr>
            <p:ph idx="1" type="body"/>
          </p:nvPr>
        </p:nvSpPr>
        <p:spPr>
          <a:xfrm>
            <a:off x="914400" y="4343400"/>
            <a:ext cx="5029200" cy="4114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Find a good explanation or modify the circuit to be more visual.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6887166c02_0_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8" name="Google Shape;578;g36887166c0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468" name="Google Shape;4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p2:notes"/>
          <p:cNvSpPr txBox="1"/>
          <p:nvPr>
            <p:ph idx="1" type="body"/>
          </p:nvPr>
        </p:nvSpPr>
        <p:spPr>
          <a:xfrm>
            <a:off x="914400" y="4343400"/>
            <a:ext cx="5029200" cy="4114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1. Add photos of the circuits</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2. Show more clearly how energy flows through breadboard</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3. Explain connectivity and wires</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4. Show the wiring of the breadboards</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5. Parts, and wires need to share the same row</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6. Explain the LED before wiring, do an LED to battery. Maybe, burn it out to show the problem of no resistor.</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7. Explanation of polarity in regards to troubleshooting and debugging.</a:t>
            </a:r>
            <a:endParaRPr/>
          </a:p>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8. Show in diagrams the part in holes more clearly.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 name="Google Shape;61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u="sng">
              <a:solidFill>
                <a:srgbClr val="92D05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Flow of electron due to emf </a:t>
            </a:r>
            <a:endParaRPr/>
          </a:p>
        </p:txBody>
      </p:sp>
      <p:sp>
        <p:nvSpPr>
          <p:cNvPr id="474" name="Google Shape;4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2" name="Google Shape;6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1" name="Google Shape;72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5" name="Google Shape;73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 does battery work: dissipation of electrons and movement of ions through wire</a:t>
            </a:r>
            <a:endParaRPr/>
          </a:p>
          <a:p>
            <a:pPr indent="0" lvl="0" marL="0" rtl="0" algn="l">
              <a:lnSpc>
                <a:spcPct val="100000"/>
              </a:lnSpc>
              <a:spcBef>
                <a:spcPts val="0"/>
              </a:spcBef>
              <a:spcAft>
                <a:spcPts val="0"/>
              </a:spcAft>
              <a:buSzPts val="1100"/>
              <a:buNone/>
            </a:pPr>
            <a:r>
              <a:rPr lang="en"/>
              <a:t>Anode is negative which is made of graphite and cathode is positive made of lithium metal oxide</a:t>
            </a:r>
            <a:endParaRPr/>
          </a:p>
        </p:txBody>
      </p:sp>
      <p:sp>
        <p:nvSpPr>
          <p:cNvPr id="480" name="Google Shape;4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1" name="Google Shape;74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5" name="Google Shape;75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0" name="Google Shape;77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u="sng">
              <a:solidFill>
                <a:srgbClr val="92D05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3" name="Google Shape;80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487" name="Google Shape;4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8" name="Google Shape;488;p5:notes"/>
          <p:cNvSpPr txBox="1"/>
          <p:nvPr>
            <p:ph idx="1" type="body"/>
          </p:nvPr>
        </p:nvSpPr>
        <p:spPr>
          <a:xfrm>
            <a:off x="914400" y="4343400"/>
            <a:ext cx="5029200" cy="4114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Show example of LED circuit with only wires.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7" name="Google Shape;81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4" name="Google Shape;82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6" name="Google Shape;85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2" name="Google Shape;86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1" name="Google Shape;87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 name="Google Shape;87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 name="Google Shape;88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0" name="Google Shape;90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6" name="Google Shape;91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4" name="Google Shape;92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2" name="Google Shape;93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0" name="Google Shape;94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8" name="Google Shape;94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6" name="Google Shape;95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7: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500" name="Google Shape;5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1" name="Google Shape;501;p7:notes"/>
          <p:cNvSpPr txBox="1"/>
          <p:nvPr>
            <p:ph idx="1" type="body"/>
          </p:nvPr>
        </p:nvSpPr>
        <p:spPr>
          <a:xfrm>
            <a:off x="914400" y="4343400"/>
            <a:ext cx="5029200" cy="4114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Find a interactive example. Also, show an old fashioned breadboard example.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69384a3d70_1_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69384a3d70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69384a3d70_1_1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369384a3d70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69384a3d70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g369384a3d70_1_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Flash- Where program is stored.</a:t>
            </a:r>
            <a:endParaRPr/>
          </a:p>
          <a:p>
            <a:pPr indent="0" lvl="0" marL="0" rtl="0" algn="l">
              <a:spcBef>
                <a:spcPts val="0"/>
              </a:spcBef>
              <a:spcAft>
                <a:spcPts val="0"/>
              </a:spcAft>
              <a:buNone/>
            </a:pPr>
            <a:r>
              <a:rPr lang="en"/>
              <a:t>SRAM-Static Random Access Memory (</a:t>
            </a:r>
            <a:r>
              <a:rPr b="0" i="0" lang="en" sz="1200">
                <a:solidFill>
                  <a:schemeClr val="dk1"/>
                </a:solidFill>
                <a:latin typeface="Calibri"/>
                <a:ea typeface="Calibri"/>
                <a:cs typeface="Calibri"/>
                <a:sym typeface="Calibri"/>
              </a:rPr>
              <a:t> sketch creates and manipulates variables when it runs </a:t>
            </a:r>
            <a:r>
              <a:rPr lang="en"/>
              <a:t>)</a:t>
            </a:r>
            <a:endParaRPr/>
          </a:p>
          <a:p>
            <a:pPr indent="0" lvl="0" marL="0" rtl="0" algn="l">
              <a:spcBef>
                <a:spcPts val="0"/>
              </a:spcBef>
              <a:spcAft>
                <a:spcPts val="0"/>
              </a:spcAft>
              <a:buNone/>
            </a:pPr>
            <a:r>
              <a:rPr lang="en"/>
              <a:t>EEPROM- </a:t>
            </a:r>
            <a:r>
              <a:rPr b="0" i="0" lang="en" sz="1200">
                <a:solidFill>
                  <a:schemeClr val="dk1"/>
                </a:solidFill>
                <a:latin typeface="Calibri"/>
                <a:ea typeface="Calibri"/>
                <a:cs typeface="Calibri"/>
                <a:sym typeface="Calibri"/>
              </a:rPr>
              <a:t>Electrically Erasable Programmable Read-Only Memory </a:t>
            </a:r>
            <a:r>
              <a:rPr b="1" i="0" lang="en" sz="1200">
                <a:solidFill>
                  <a:schemeClr val="dk1"/>
                </a:solidFill>
                <a:latin typeface="Calibri"/>
                <a:ea typeface="Calibri"/>
                <a:cs typeface="Calibri"/>
                <a:sym typeface="Calibri"/>
              </a:rPr>
              <a:t>(</a:t>
            </a:r>
            <a:r>
              <a:rPr b="0" i="0" lang="en" sz="1200">
                <a:solidFill>
                  <a:schemeClr val="dk1"/>
                </a:solidFill>
                <a:latin typeface="Calibri"/>
                <a:ea typeface="Calibri"/>
                <a:cs typeface="Calibri"/>
                <a:sym typeface="Calibri"/>
              </a:rPr>
              <a:t> memory whose values are kept when the board is turned off </a:t>
            </a:r>
            <a:r>
              <a:rPr b="1" i="0" lang="en" sz="1200">
                <a:solidFill>
                  <a:schemeClr val="dk1"/>
                </a:solidFill>
                <a:latin typeface="Calibri"/>
                <a:ea typeface="Calibri"/>
                <a:cs typeface="Calibri"/>
                <a:sym typeface="Calibri"/>
              </a:rPr>
              <a:t>)</a:t>
            </a:r>
            <a:endParaRPr b="1"/>
          </a:p>
        </p:txBody>
      </p:sp>
      <p:sp>
        <p:nvSpPr>
          <p:cNvPr id="993" name="Google Shape;993;g369384a3d70_1_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69384a3d70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369384a3d70_1_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001" name="Google Shape;1001;g369384a3d70_1_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69384a3d70_1_1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369384a3d70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69384a3d70_1_1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369384a3d70_1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69384a3d70_1_1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369384a3d70_1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69384a3d70_1_1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369384a3d70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508" name="Google Shape;5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p8:notes"/>
          <p:cNvSpPr txBox="1"/>
          <p:nvPr>
            <p:ph idx="1" type="body"/>
          </p:nvPr>
        </p:nvSpPr>
        <p:spPr>
          <a:xfrm>
            <a:off x="914400" y="4343400"/>
            <a:ext cx="5029200" cy="4114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600"/>
              <a:buFont typeface="Arial"/>
              <a:buNone/>
            </a:pPr>
            <a:r>
              <a:rPr lang="en" sz="1600">
                <a:solidFill>
                  <a:srgbClr val="000000"/>
                </a:solidFill>
                <a:latin typeface="Arial"/>
                <a:ea typeface="Arial"/>
                <a:cs typeface="Arial"/>
                <a:sym typeface="Arial"/>
              </a:rPr>
              <a:t>Explain Anode, and Cathode. Create a circuit using breadboard and LED.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69384a3d70_1_1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369384a3d70_1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69384a3d70_1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369384a3d70_1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69384a3d70_1_1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369384a3d70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69384a3d70_1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369384a3d70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69384a3d70_1_1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369384a3d70_1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69384a3d70_1_2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369384a3d70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69384a3d70_1_2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369384a3d70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69384a3d70_1_2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g369384a3d70_1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69384a3d70_1_2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69384a3d70_1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69384a3d70_1_2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g369384a3d70_1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6887166c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6887166c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9" name="Shape 99"/>
        <p:cNvGrpSpPr/>
        <p:nvPr/>
      </p:nvGrpSpPr>
      <p:grpSpPr>
        <a:xfrm>
          <a:off x="0" y="0"/>
          <a:ext cx="0" cy="0"/>
          <a:chOff x="0" y="0"/>
          <a:chExt cx="0" cy="0"/>
        </a:xfrm>
      </p:grpSpPr>
      <p:sp>
        <p:nvSpPr>
          <p:cNvPr id="100" name="Google Shape;100;p14"/>
          <p:cNvSpPr txBox="1"/>
          <p:nvPr>
            <p:ph idx="1" type="body"/>
          </p:nvPr>
        </p:nvSpPr>
        <p:spPr>
          <a:xfrm>
            <a:off x="2159325" y="2161800"/>
            <a:ext cx="4825500" cy="819900"/>
          </a:xfrm>
          <a:prstGeom prst="rect">
            <a:avLst/>
          </a:prstGeom>
          <a:noFill/>
          <a:ln>
            <a:noFill/>
          </a:ln>
        </p:spPr>
        <p:txBody>
          <a:bodyPr anchorCtr="0" anchor="ctr" bIns="93850" lIns="93850" spcFirstLastPara="1" rIns="93850" wrap="square" tIns="93850">
            <a:noAutofit/>
          </a:bodyPr>
          <a:lstStyle>
            <a:lvl1pPr indent="-228600" lvl="0" marL="457200" algn="ctr">
              <a:lnSpc>
                <a:spcPct val="100000"/>
              </a:lnSpc>
              <a:spcBef>
                <a:spcPts val="600"/>
              </a:spcBef>
              <a:spcAft>
                <a:spcPts val="0"/>
              </a:spcAft>
              <a:buClr>
                <a:srgbClr val="1C4587"/>
              </a:buClr>
              <a:buSzPts val="2100"/>
              <a:buFont typeface="Arial"/>
              <a:buNone/>
              <a:defRPr b="1" sz="3700">
                <a:solidFill>
                  <a:srgbClr val="1C4587"/>
                </a:solidFill>
              </a:defRPr>
            </a:lvl1pPr>
            <a:lvl2pPr indent="-361950" lvl="1" marL="914400" algn="ctr">
              <a:lnSpc>
                <a:spcPct val="100000"/>
              </a:lnSpc>
              <a:spcBef>
                <a:spcPts val="0"/>
              </a:spcBef>
              <a:spcAft>
                <a:spcPts val="0"/>
              </a:spcAft>
              <a:buClr>
                <a:srgbClr val="1C4587"/>
              </a:buClr>
              <a:buSzPts val="2100"/>
              <a:buFont typeface="Times New Roman"/>
              <a:buChar char="✗"/>
              <a:defRPr b="1" sz="2600">
                <a:solidFill>
                  <a:srgbClr val="1C4587"/>
                </a:solidFill>
              </a:defRPr>
            </a:lvl2pPr>
            <a:lvl3pPr indent="-361950" lvl="2" marL="1371600" algn="ctr">
              <a:lnSpc>
                <a:spcPct val="100000"/>
              </a:lnSpc>
              <a:spcBef>
                <a:spcPts val="0"/>
              </a:spcBef>
              <a:spcAft>
                <a:spcPts val="0"/>
              </a:spcAft>
              <a:buClr>
                <a:srgbClr val="1C4587"/>
              </a:buClr>
              <a:buSzPts val="2100"/>
              <a:buFont typeface="Times New Roman"/>
              <a:buChar char="■"/>
              <a:defRPr b="1" sz="2600">
                <a:solidFill>
                  <a:srgbClr val="1C4587"/>
                </a:solidFill>
              </a:defRPr>
            </a:lvl3pPr>
            <a:lvl4pPr indent="-361950" lvl="3" marL="1828800" algn="ctr">
              <a:lnSpc>
                <a:spcPct val="100000"/>
              </a:lnSpc>
              <a:spcBef>
                <a:spcPts val="0"/>
              </a:spcBef>
              <a:spcAft>
                <a:spcPts val="0"/>
              </a:spcAft>
              <a:buClr>
                <a:srgbClr val="1C4587"/>
              </a:buClr>
              <a:buSzPts val="2100"/>
              <a:buFont typeface="Times New Roman"/>
              <a:buChar char="●"/>
              <a:defRPr b="1" sz="2600">
                <a:solidFill>
                  <a:srgbClr val="1C4587"/>
                </a:solidFill>
              </a:defRPr>
            </a:lvl4pPr>
            <a:lvl5pPr indent="-361950" lvl="4" marL="2286000" algn="ctr">
              <a:lnSpc>
                <a:spcPct val="100000"/>
              </a:lnSpc>
              <a:spcBef>
                <a:spcPts val="0"/>
              </a:spcBef>
              <a:spcAft>
                <a:spcPts val="0"/>
              </a:spcAft>
              <a:buClr>
                <a:srgbClr val="1C4587"/>
              </a:buClr>
              <a:buSzPts val="2100"/>
              <a:buFont typeface="Times New Roman"/>
              <a:buChar char="○"/>
              <a:defRPr b="1" sz="2600">
                <a:solidFill>
                  <a:srgbClr val="1C4587"/>
                </a:solidFill>
              </a:defRPr>
            </a:lvl5pPr>
            <a:lvl6pPr indent="-361950" lvl="5" marL="2743200" algn="ctr">
              <a:lnSpc>
                <a:spcPct val="100000"/>
              </a:lnSpc>
              <a:spcBef>
                <a:spcPts val="0"/>
              </a:spcBef>
              <a:spcAft>
                <a:spcPts val="0"/>
              </a:spcAft>
              <a:buClr>
                <a:srgbClr val="1C4587"/>
              </a:buClr>
              <a:buSzPts val="2100"/>
              <a:buFont typeface="Times New Roman"/>
              <a:buChar char="■"/>
              <a:defRPr b="1" sz="2600">
                <a:solidFill>
                  <a:srgbClr val="1C4587"/>
                </a:solidFill>
              </a:defRPr>
            </a:lvl6pPr>
            <a:lvl7pPr indent="-361950" lvl="6" marL="3200400" algn="ctr">
              <a:lnSpc>
                <a:spcPct val="100000"/>
              </a:lnSpc>
              <a:spcBef>
                <a:spcPts val="0"/>
              </a:spcBef>
              <a:spcAft>
                <a:spcPts val="0"/>
              </a:spcAft>
              <a:buClr>
                <a:srgbClr val="1C4587"/>
              </a:buClr>
              <a:buSzPts val="2100"/>
              <a:buFont typeface="Times New Roman"/>
              <a:buChar char="●"/>
              <a:defRPr b="1" sz="2600">
                <a:solidFill>
                  <a:srgbClr val="1C4587"/>
                </a:solidFill>
              </a:defRPr>
            </a:lvl7pPr>
            <a:lvl8pPr indent="-361950" lvl="7" marL="3657600" algn="ctr">
              <a:lnSpc>
                <a:spcPct val="100000"/>
              </a:lnSpc>
              <a:spcBef>
                <a:spcPts val="0"/>
              </a:spcBef>
              <a:spcAft>
                <a:spcPts val="0"/>
              </a:spcAft>
              <a:buClr>
                <a:srgbClr val="1C4587"/>
              </a:buClr>
              <a:buSzPts val="2100"/>
              <a:buFont typeface="Times New Roman"/>
              <a:buChar char="○"/>
              <a:defRPr b="1" sz="2600">
                <a:solidFill>
                  <a:srgbClr val="1C4587"/>
                </a:solidFill>
              </a:defRPr>
            </a:lvl8pPr>
            <a:lvl9pPr indent="-361950" lvl="8" marL="4114800" algn="ctr">
              <a:lnSpc>
                <a:spcPct val="100000"/>
              </a:lnSpc>
              <a:spcBef>
                <a:spcPts val="0"/>
              </a:spcBef>
              <a:spcAft>
                <a:spcPts val="0"/>
              </a:spcAft>
              <a:buClr>
                <a:srgbClr val="1C4587"/>
              </a:buClr>
              <a:buSzPts val="2100"/>
              <a:buFont typeface="Times New Roman"/>
              <a:buChar char="■"/>
              <a:defRPr b="1" sz="2600">
                <a:solidFill>
                  <a:srgbClr val="1C4587"/>
                </a:solidFill>
              </a:defRPr>
            </a:lvl9pPr>
          </a:lstStyle>
          <a:p/>
        </p:txBody>
      </p:sp>
      <p:sp>
        <p:nvSpPr>
          <p:cNvPr id="101" name="Google Shape;101;p14"/>
          <p:cNvSpPr txBox="1"/>
          <p:nvPr>
            <p:ph idx="12" type="sldNum"/>
          </p:nvPr>
        </p:nvSpPr>
        <p:spPr>
          <a:xfrm>
            <a:off x="4297680" y="4853106"/>
            <a:ext cx="548640" cy="290393"/>
          </a:xfrm>
          <a:prstGeom prst="rect">
            <a:avLst/>
          </a:prstGeom>
          <a:noFill/>
          <a:ln>
            <a:noFill/>
          </a:ln>
        </p:spPr>
        <p:txBody>
          <a:bodyPr anchorCtr="0" anchor="ctr" bIns="93850" lIns="93850" spcFirstLastPara="1" rIns="93850" wrap="square" tIns="93850">
            <a:noAutofit/>
          </a:bodyPr>
          <a:lstStyle>
            <a:lvl1pPr indent="0" lvl="0"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 + 1 column">
    <p:spTree>
      <p:nvGrpSpPr>
        <p:cNvPr id="134" name="Shape 134"/>
        <p:cNvGrpSpPr/>
        <p:nvPr/>
      </p:nvGrpSpPr>
      <p:grpSpPr>
        <a:xfrm>
          <a:off x="0" y="0"/>
          <a:ext cx="0" cy="0"/>
          <a:chOff x="0" y="0"/>
          <a:chExt cx="0" cy="0"/>
        </a:xfrm>
      </p:grpSpPr>
      <p:sp>
        <p:nvSpPr>
          <p:cNvPr id="135" name="Google Shape;135;p16"/>
          <p:cNvSpPr txBox="1"/>
          <p:nvPr>
            <p:ph type="title"/>
          </p:nvPr>
        </p:nvSpPr>
        <p:spPr>
          <a:xfrm>
            <a:off x="731526" y="102875"/>
            <a:ext cx="7937100" cy="857400"/>
          </a:xfrm>
          <a:prstGeom prst="rect">
            <a:avLst/>
          </a:prstGeom>
          <a:noFill/>
          <a:ln>
            <a:noFill/>
          </a:ln>
        </p:spPr>
        <p:txBody>
          <a:bodyPr anchorCtr="0" anchor="b" bIns="93850" lIns="93850" spcFirstLastPara="1" rIns="93850" wrap="square" tIns="93850">
            <a:noAutofit/>
          </a:bodyPr>
          <a:lstStyle>
            <a:lvl1pPr lvl="0" algn="ctr">
              <a:lnSpc>
                <a:spcPct val="100000"/>
              </a:lnSpc>
              <a:spcBef>
                <a:spcPts val="0"/>
              </a:spcBef>
              <a:spcAft>
                <a:spcPts val="0"/>
              </a:spcAft>
              <a:buClr>
                <a:schemeClr val="dk2"/>
              </a:buClr>
              <a:buSzPts val="1500"/>
              <a:buFont typeface="Times New Roman"/>
              <a:buNone/>
              <a:defRPr sz="2900"/>
            </a:lvl1pPr>
            <a:lvl2pPr lvl="1" algn="ctr">
              <a:lnSpc>
                <a:spcPct val="100000"/>
              </a:lnSpc>
              <a:spcBef>
                <a:spcPts val="0"/>
              </a:spcBef>
              <a:spcAft>
                <a:spcPts val="0"/>
              </a:spcAft>
              <a:buClr>
                <a:schemeClr val="dk2"/>
              </a:buClr>
              <a:buSzPts val="1500"/>
              <a:buFont typeface="Times New Roman"/>
              <a:buNone/>
              <a:defRPr/>
            </a:lvl2pPr>
            <a:lvl3pPr lvl="2" algn="ctr">
              <a:lnSpc>
                <a:spcPct val="100000"/>
              </a:lnSpc>
              <a:spcBef>
                <a:spcPts val="0"/>
              </a:spcBef>
              <a:spcAft>
                <a:spcPts val="0"/>
              </a:spcAft>
              <a:buClr>
                <a:schemeClr val="dk2"/>
              </a:buClr>
              <a:buSzPts val="1500"/>
              <a:buFont typeface="Times New Roman"/>
              <a:buNone/>
              <a:defRPr/>
            </a:lvl3pPr>
            <a:lvl4pPr lvl="3" algn="ctr">
              <a:lnSpc>
                <a:spcPct val="100000"/>
              </a:lnSpc>
              <a:spcBef>
                <a:spcPts val="0"/>
              </a:spcBef>
              <a:spcAft>
                <a:spcPts val="0"/>
              </a:spcAft>
              <a:buClr>
                <a:schemeClr val="dk2"/>
              </a:buClr>
              <a:buSzPts val="1500"/>
              <a:buFont typeface="Times New Roman"/>
              <a:buNone/>
              <a:defRPr/>
            </a:lvl4pPr>
            <a:lvl5pPr lvl="4" algn="ctr">
              <a:lnSpc>
                <a:spcPct val="100000"/>
              </a:lnSpc>
              <a:spcBef>
                <a:spcPts val="0"/>
              </a:spcBef>
              <a:spcAft>
                <a:spcPts val="0"/>
              </a:spcAft>
              <a:buClr>
                <a:schemeClr val="dk2"/>
              </a:buClr>
              <a:buSzPts val="1500"/>
              <a:buFont typeface="Times New Roman"/>
              <a:buNone/>
              <a:defRPr/>
            </a:lvl5pPr>
            <a:lvl6pPr lvl="5" algn="ctr">
              <a:lnSpc>
                <a:spcPct val="100000"/>
              </a:lnSpc>
              <a:spcBef>
                <a:spcPts val="0"/>
              </a:spcBef>
              <a:spcAft>
                <a:spcPts val="0"/>
              </a:spcAft>
              <a:buClr>
                <a:schemeClr val="dk2"/>
              </a:buClr>
              <a:buSzPts val="1500"/>
              <a:buFont typeface="Times New Roman"/>
              <a:buNone/>
              <a:defRPr/>
            </a:lvl6pPr>
            <a:lvl7pPr lvl="6" algn="ctr">
              <a:lnSpc>
                <a:spcPct val="100000"/>
              </a:lnSpc>
              <a:spcBef>
                <a:spcPts val="0"/>
              </a:spcBef>
              <a:spcAft>
                <a:spcPts val="0"/>
              </a:spcAft>
              <a:buClr>
                <a:schemeClr val="dk2"/>
              </a:buClr>
              <a:buSzPts val="1500"/>
              <a:buFont typeface="Times New Roman"/>
              <a:buNone/>
              <a:defRPr/>
            </a:lvl7pPr>
            <a:lvl8pPr lvl="7" algn="ctr">
              <a:lnSpc>
                <a:spcPct val="100000"/>
              </a:lnSpc>
              <a:spcBef>
                <a:spcPts val="0"/>
              </a:spcBef>
              <a:spcAft>
                <a:spcPts val="0"/>
              </a:spcAft>
              <a:buClr>
                <a:schemeClr val="dk2"/>
              </a:buClr>
              <a:buSzPts val="1500"/>
              <a:buFont typeface="Times New Roman"/>
              <a:buNone/>
              <a:defRPr/>
            </a:lvl8pPr>
            <a:lvl9pPr lvl="8" algn="ctr">
              <a:lnSpc>
                <a:spcPct val="100000"/>
              </a:lnSpc>
              <a:spcBef>
                <a:spcPts val="0"/>
              </a:spcBef>
              <a:spcAft>
                <a:spcPts val="0"/>
              </a:spcAft>
              <a:buClr>
                <a:schemeClr val="dk2"/>
              </a:buClr>
              <a:buSzPts val="1500"/>
              <a:buFont typeface="Times New Roman"/>
              <a:buNone/>
              <a:defRPr/>
            </a:lvl9pPr>
          </a:lstStyle>
          <a:p/>
        </p:txBody>
      </p:sp>
      <p:sp>
        <p:nvSpPr>
          <p:cNvPr id="136" name="Google Shape;136;p16"/>
          <p:cNvSpPr txBox="1"/>
          <p:nvPr>
            <p:ph idx="1" type="body"/>
          </p:nvPr>
        </p:nvSpPr>
        <p:spPr>
          <a:xfrm>
            <a:off x="747925" y="837875"/>
            <a:ext cx="6140400" cy="4075763"/>
          </a:xfrm>
          <a:prstGeom prst="rect">
            <a:avLst/>
          </a:prstGeom>
          <a:noFill/>
          <a:ln>
            <a:noFill/>
          </a:ln>
        </p:spPr>
        <p:txBody>
          <a:bodyPr anchorCtr="0" anchor="t" bIns="93850" lIns="93850" spcFirstLastPara="1" rIns="93850" wrap="square" tIns="93850">
            <a:noAutofit/>
          </a:bodyPr>
          <a:lstStyle>
            <a:lvl1pPr indent="-361950" lvl="0" marL="457200" algn="l">
              <a:lnSpc>
                <a:spcPct val="100000"/>
              </a:lnSpc>
              <a:spcBef>
                <a:spcPts val="600"/>
              </a:spcBef>
              <a:spcAft>
                <a:spcPts val="0"/>
              </a:spcAft>
              <a:buClr>
                <a:schemeClr val="dk1"/>
              </a:buClr>
              <a:buSzPts val="2100"/>
              <a:buFont typeface="Arial"/>
              <a:buChar char="•"/>
              <a:defRPr sz="2100"/>
            </a:lvl1pPr>
            <a:lvl2pPr indent="-336550" lvl="1" marL="914400" algn="l">
              <a:lnSpc>
                <a:spcPct val="100000"/>
              </a:lnSpc>
              <a:spcBef>
                <a:spcPts val="0"/>
              </a:spcBef>
              <a:spcAft>
                <a:spcPts val="0"/>
              </a:spcAft>
              <a:buClr>
                <a:schemeClr val="dk1"/>
              </a:buClr>
              <a:buSzPts val="1700"/>
              <a:buFont typeface="Times New Roman"/>
              <a:buChar char="✗"/>
              <a:defRPr/>
            </a:lvl2pPr>
            <a:lvl3pPr indent="-336550" lvl="2" marL="1371600" algn="l">
              <a:lnSpc>
                <a:spcPct val="100000"/>
              </a:lnSpc>
              <a:spcBef>
                <a:spcPts val="0"/>
              </a:spcBef>
              <a:spcAft>
                <a:spcPts val="0"/>
              </a:spcAft>
              <a:buClr>
                <a:schemeClr val="dk1"/>
              </a:buClr>
              <a:buSzPts val="1700"/>
              <a:buFont typeface="Times New Roman"/>
              <a:buChar char="■"/>
              <a:defRPr/>
            </a:lvl3pPr>
            <a:lvl4pPr indent="-323850" lvl="3" marL="1828800" algn="l">
              <a:lnSpc>
                <a:spcPct val="100000"/>
              </a:lnSpc>
              <a:spcBef>
                <a:spcPts val="0"/>
              </a:spcBef>
              <a:spcAft>
                <a:spcPts val="0"/>
              </a:spcAft>
              <a:buClr>
                <a:schemeClr val="dk1"/>
              </a:buClr>
              <a:buSzPts val="1500"/>
              <a:buFont typeface="Times New Roman"/>
              <a:buChar char="●"/>
              <a:defRPr/>
            </a:lvl4pPr>
            <a:lvl5pPr indent="-323850" lvl="4" marL="2286000" algn="l">
              <a:lnSpc>
                <a:spcPct val="100000"/>
              </a:lnSpc>
              <a:spcBef>
                <a:spcPts val="0"/>
              </a:spcBef>
              <a:spcAft>
                <a:spcPts val="0"/>
              </a:spcAft>
              <a:buClr>
                <a:schemeClr val="dk1"/>
              </a:buClr>
              <a:buSzPts val="1500"/>
              <a:buFont typeface="Times New Roman"/>
              <a:buChar char="○"/>
              <a:defRPr/>
            </a:lvl5pPr>
            <a:lvl6pPr indent="-323850" lvl="5" marL="2743200" algn="l">
              <a:lnSpc>
                <a:spcPct val="100000"/>
              </a:lnSpc>
              <a:spcBef>
                <a:spcPts val="0"/>
              </a:spcBef>
              <a:spcAft>
                <a:spcPts val="0"/>
              </a:spcAft>
              <a:buClr>
                <a:schemeClr val="dk1"/>
              </a:buClr>
              <a:buSzPts val="1500"/>
              <a:buFont typeface="Times New Roman"/>
              <a:buChar char="■"/>
              <a:defRPr/>
            </a:lvl6pPr>
            <a:lvl7pPr indent="-323850" lvl="6" marL="3200400" algn="l">
              <a:lnSpc>
                <a:spcPct val="100000"/>
              </a:lnSpc>
              <a:spcBef>
                <a:spcPts val="0"/>
              </a:spcBef>
              <a:spcAft>
                <a:spcPts val="0"/>
              </a:spcAft>
              <a:buClr>
                <a:schemeClr val="dk1"/>
              </a:buClr>
              <a:buSzPts val="1500"/>
              <a:buFont typeface="Times New Roman"/>
              <a:buChar char="●"/>
              <a:defRPr/>
            </a:lvl7pPr>
            <a:lvl8pPr indent="-323850" lvl="7" marL="3657600" algn="l">
              <a:lnSpc>
                <a:spcPct val="100000"/>
              </a:lnSpc>
              <a:spcBef>
                <a:spcPts val="0"/>
              </a:spcBef>
              <a:spcAft>
                <a:spcPts val="0"/>
              </a:spcAft>
              <a:buClr>
                <a:schemeClr val="dk1"/>
              </a:buClr>
              <a:buSzPts val="1500"/>
              <a:buFont typeface="Times New Roman"/>
              <a:buChar char="○"/>
              <a:defRPr/>
            </a:lvl8pPr>
            <a:lvl9pPr indent="-323850" lvl="8" marL="4114800" algn="l">
              <a:lnSpc>
                <a:spcPct val="100000"/>
              </a:lnSpc>
              <a:spcBef>
                <a:spcPts val="0"/>
              </a:spcBef>
              <a:spcAft>
                <a:spcPts val="0"/>
              </a:spcAft>
              <a:buClr>
                <a:schemeClr val="dk1"/>
              </a:buClr>
              <a:buSzPts val="1500"/>
              <a:buFont typeface="Times New Roman"/>
              <a:buChar char="■"/>
              <a:defRPr/>
            </a:lvl9pPr>
          </a:lstStyle>
          <a:p/>
        </p:txBody>
      </p:sp>
      <p:sp>
        <p:nvSpPr>
          <p:cNvPr id="137" name="Google Shape;137;p16"/>
          <p:cNvSpPr txBox="1"/>
          <p:nvPr>
            <p:ph idx="12" type="sldNum"/>
          </p:nvPr>
        </p:nvSpPr>
        <p:spPr>
          <a:xfrm>
            <a:off x="90011" y="4722376"/>
            <a:ext cx="548640" cy="394335"/>
          </a:xfrm>
          <a:prstGeom prst="rect">
            <a:avLst/>
          </a:prstGeom>
          <a:noFill/>
          <a:ln>
            <a:noFill/>
          </a:ln>
        </p:spPr>
        <p:txBody>
          <a:bodyPr anchorCtr="0" anchor="t" bIns="93850" lIns="93850" spcFirstLastPara="1" rIns="93850" wrap="square" tIns="93850">
            <a:noAutofit/>
          </a:bodyPr>
          <a:lstStyle>
            <a:lvl1pPr indent="0" lvl="0"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2" name="Shape 142"/>
        <p:cNvGrpSpPr/>
        <p:nvPr/>
      </p:nvGrpSpPr>
      <p:grpSpPr>
        <a:xfrm>
          <a:off x="0" y="0"/>
          <a:ext cx="0" cy="0"/>
          <a:chOff x="0" y="0"/>
          <a:chExt cx="0" cy="0"/>
        </a:xfrm>
      </p:grpSpPr>
      <p:sp>
        <p:nvSpPr>
          <p:cNvPr id="143" name="Google Shape;143;p18"/>
          <p:cNvSpPr txBox="1"/>
          <p:nvPr>
            <p:ph type="ctrTitle"/>
          </p:nvPr>
        </p:nvSpPr>
        <p:spPr>
          <a:xfrm>
            <a:off x="1495500" y="1184301"/>
            <a:ext cx="61530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C4587"/>
              </a:buClr>
              <a:buSzPts val="4800"/>
              <a:buNone/>
              <a:defRPr b="1" sz="4800">
                <a:solidFill>
                  <a:srgbClr val="1C4587"/>
                </a:solidFill>
              </a:defRPr>
            </a:lvl1pPr>
            <a:lvl2pPr lvl="1" algn="r">
              <a:lnSpc>
                <a:spcPct val="100000"/>
              </a:lnSpc>
              <a:spcBef>
                <a:spcPts val="0"/>
              </a:spcBef>
              <a:spcAft>
                <a:spcPts val="0"/>
              </a:spcAft>
              <a:buClr>
                <a:srgbClr val="1C4587"/>
              </a:buClr>
              <a:buSzPts val="4800"/>
              <a:buNone/>
              <a:defRPr b="0" sz="4800">
                <a:solidFill>
                  <a:srgbClr val="1C4587"/>
                </a:solidFill>
              </a:defRPr>
            </a:lvl2pPr>
            <a:lvl3pPr lvl="2" algn="r">
              <a:lnSpc>
                <a:spcPct val="100000"/>
              </a:lnSpc>
              <a:spcBef>
                <a:spcPts val="0"/>
              </a:spcBef>
              <a:spcAft>
                <a:spcPts val="0"/>
              </a:spcAft>
              <a:buClr>
                <a:srgbClr val="1C4587"/>
              </a:buClr>
              <a:buSzPts val="4800"/>
              <a:buNone/>
              <a:defRPr b="0" sz="4800">
                <a:solidFill>
                  <a:srgbClr val="1C4587"/>
                </a:solidFill>
              </a:defRPr>
            </a:lvl3pPr>
            <a:lvl4pPr lvl="3" algn="r">
              <a:lnSpc>
                <a:spcPct val="100000"/>
              </a:lnSpc>
              <a:spcBef>
                <a:spcPts val="0"/>
              </a:spcBef>
              <a:spcAft>
                <a:spcPts val="0"/>
              </a:spcAft>
              <a:buClr>
                <a:srgbClr val="1C4587"/>
              </a:buClr>
              <a:buSzPts val="4800"/>
              <a:buNone/>
              <a:defRPr b="0" sz="4800">
                <a:solidFill>
                  <a:srgbClr val="1C4587"/>
                </a:solidFill>
              </a:defRPr>
            </a:lvl4pPr>
            <a:lvl5pPr lvl="4" algn="r">
              <a:lnSpc>
                <a:spcPct val="100000"/>
              </a:lnSpc>
              <a:spcBef>
                <a:spcPts val="0"/>
              </a:spcBef>
              <a:spcAft>
                <a:spcPts val="0"/>
              </a:spcAft>
              <a:buClr>
                <a:srgbClr val="1C4587"/>
              </a:buClr>
              <a:buSzPts val="4800"/>
              <a:buNone/>
              <a:defRPr b="0" sz="4800">
                <a:solidFill>
                  <a:srgbClr val="1C4587"/>
                </a:solidFill>
              </a:defRPr>
            </a:lvl5pPr>
            <a:lvl6pPr lvl="5" algn="r">
              <a:lnSpc>
                <a:spcPct val="100000"/>
              </a:lnSpc>
              <a:spcBef>
                <a:spcPts val="0"/>
              </a:spcBef>
              <a:spcAft>
                <a:spcPts val="0"/>
              </a:spcAft>
              <a:buClr>
                <a:srgbClr val="1C4587"/>
              </a:buClr>
              <a:buSzPts val="4800"/>
              <a:buNone/>
              <a:defRPr b="0" sz="4800">
                <a:solidFill>
                  <a:srgbClr val="1C4587"/>
                </a:solidFill>
              </a:defRPr>
            </a:lvl6pPr>
            <a:lvl7pPr lvl="6" algn="r">
              <a:lnSpc>
                <a:spcPct val="100000"/>
              </a:lnSpc>
              <a:spcBef>
                <a:spcPts val="0"/>
              </a:spcBef>
              <a:spcAft>
                <a:spcPts val="0"/>
              </a:spcAft>
              <a:buClr>
                <a:srgbClr val="1C4587"/>
              </a:buClr>
              <a:buSzPts val="4800"/>
              <a:buNone/>
              <a:defRPr b="0" sz="4800">
                <a:solidFill>
                  <a:srgbClr val="1C4587"/>
                </a:solidFill>
              </a:defRPr>
            </a:lvl7pPr>
            <a:lvl8pPr lvl="7" algn="r">
              <a:lnSpc>
                <a:spcPct val="100000"/>
              </a:lnSpc>
              <a:spcBef>
                <a:spcPts val="0"/>
              </a:spcBef>
              <a:spcAft>
                <a:spcPts val="0"/>
              </a:spcAft>
              <a:buClr>
                <a:srgbClr val="1C4587"/>
              </a:buClr>
              <a:buSzPts val="4800"/>
              <a:buNone/>
              <a:defRPr b="0" sz="4800">
                <a:solidFill>
                  <a:srgbClr val="1C4587"/>
                </a:solidFill>
              </a:defRPr>
            </a:lvl8pPr>
            <a:lvl9pPr lvl="8" algn="r">
              <a:lnSpc>
                <a:spcPct val="100000"/>
              </a:lnSpc>
              <a:spcBef>
                <a:spcPts val="0"/>
              </a:spcBef>
              <a:spcAft>
                <a:spcPts val="0"/>
              </a:spcAft>
              <a:buClr>
                <a:srgbClr val="1C4587"/>
              </a:buClr>
              <a:buSzPts val="4800"/>
              <a:buNone/>
              <a:defRPr b="0" sz="4800">
                <a:solidFill>
                  <a:srgbClr val="1C4587"/>
                </a:solidFill>
              </a:defRPr>
            </a:lvl9pPr>
          </a:lstStyle>
          <a:p/>
        </p:txBody>
      </p:sp>
      <p:grpSp>
        <p:nvGrpSpPr>
          <p:cNvPr id="144" name="Google Shape;144;p18"/>
          <p:cNvGrpSpPr/>
          <p:nvPr/>
        </p:nvGrpSpPr>
        <p:grpSpPr>
          <a:xfrm>
            <a:off x="-58319" y="3053272"/>
            <a:ext cx="9296570" cy="2186112"/>
            <a:chOff x="-58319" y="3053272"/>
            <a:chExt cx="9296570" cy="2186112"/>
          </a:xfrm>
        </p:grpSpPr>
        <p:sp>
          <p:nvSpPr>
            <p:cNvPr id="145" name="Google Shape;145;p18"/>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46" name="Google Shape;146;p18"/>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47" name="Google Shape;147;p18"/>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48" name="Google Shape;148;p18"/>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49" name="Google Shape;149;p18"/>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0" name="Google Shape;150;p18"/>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1" name="Google Shape;151;p18"/>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2" name="Google Shape;152;p18"/>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3" name="Google Shape;153;p18"/>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4" name="Google Shape;154;p18"/>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5" name="Google Shape;155;p18"/>
            <p:cNvSpPr/>
            <p:nvPr/>
          </p:nvSpPr>
          <p:spPr>
            <a:xfrm>
              <a:off x="1347361" y="3186147"/>
              <a:ext cx="599146" cy="706812"/>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6" name="Google Shape;156;p18"/>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7" name="Google Shape;157;p18"/>
            <p:cNvSpPr/>
            <p:nvPr/>
          </p:nvSpPr>
          <p:spPr>
            <a:xfrm>
              <a:off x="7146421" y="4508764"/>
              <a:ext cx="1040884" cy="73062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8" name="Google Shape;158;p18"/>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59" name="Google Shape;159;p18"/>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0" name="Google Shape;160;p18"/>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1" name="Google Shape;161;p18"/>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2" name="Google Shape;162;p18"/>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3" name="Google Shape;163;p18"/>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4" name="Google Shape;164;p18"/>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5" name="Google Shape;165;p18"/>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6" name="Google Shape;166;p18"/>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7" name="Google Shape;167;p18"/>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8" name="Google Shape;168;p18"/>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69" name="Google Shape;169;p18"/>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70" name="Google Shape;170;p18"/>
            <p:cNvSpPr/>
            <p:nvPr/>
          </p:nvSpPr>
          <p:spPr>
            <a:xfrm rot="-5400000">
              <a:off x="6496794" y="3021441"/>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71" name="Google Shape;171;p18"/>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72" name="Google Shape;172;p18"/>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73" name="Google Shape;173;p18"/>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74" name="Shape 174"/>
        <p:cNvGrpSpPr/>
        <p:nvPr/>
      </p:nvGrpSpPr>
      <p:grpSpPr>
        <a:xfrm>
          <a:off x="0" y="0"/>
          <a:ext cx="0" cy="0"/>
          <a:chOff x="0" y="0"/>
          <a:chExt cx="0" cy="0"/>
        </a:xfrm>
      </p:grpSpPr>
      <p:sp>
        <p:nvSpPr>
          <p:cNvPr id="175" name="Google Shape;175;p19"/>
          <p:cNvSpPr txBox="1"/>
          <p:nvPr>
            <p:ph idx="1" type="body"/>
          </p:nvPr>
        </p:nvSpPr>
        <p:spPr>
          <a:xfrm>
            <a:off x="2159325" y="2161800"/>
            <a:ext cx="4825500" cy="8199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600"/>
              </a:spcBef>
              <a:spcAft>
                <a:spcPts val="0"/>
              </a:spcAft>
              <a:buClr>
                <a:srgbClr val="1C4587"/>
              </a:buClr>
              <a:buSzPts val="2500"/>
              <a:buFont typeface="Arial"/>
              <a:buNone/>
              <a:defRPr b="1" sz="3600">
                <a:solidFill>
                  <a:srgbClr val="1C4587"/>
                </a:solidFill>
              </a:defRPr>
            </a:lvl1pPr>
            <a:lvl2pPr indent="-387350" lvl="1" marL="914400" algn="ctr">
              <a:lnSpc>
                <a:spcPct val="100000"/>
              </a:lnSpc>
              <a:spcBef>
                <a:spcPts val="0"/>
              </a:spcBef>
              <a:spcAft>
                <a:spcPts val="0"/>
              </a:spcAft>
              <a:buClr>
                <a:srgbClr val="1C4587"/>
              </a:buClr>
              <a:buSzPts val="2500"/>
              <a:buChar char="✗"/>
              <a:defRPr b="1" sz="2500">
                <a:solidFill>
                  <a:srgbClr val="1C4587"/>
                </a:solidFill>
              </a:defRPr>
            </a:lvl2pPr>
            <a:lvl3pPr indent="-387350" lvl="2" marL="1371600" algn="ctr">
              <a:lnSpc>
                <a:spcPct val="100000"/>
              </a:lnSpc>
              <a:spcBef>
                <a:spcPts val="0"/>
              </a:spcBef>
              <a:spcAft>
                <a:spcPts val="0"/>
              </a:spcAft>
              <a:buClr>
                <a:srgbClr val="1C4587"/>
              </a:buClr>
              <a:buSzPts val="2500"/>
              <a:buChar char="■"/>
              <a:defRPr b="1" sz="2500">
                <a:solidFill>
                  <a:srgbClr val="1C4587"/>
                </a:solidFill>
              </a:defRPr>
            </a:lvl3pPr>
            <a:lvl4pPr indent="-387350" lvl="3" marL="1828800" algn="ctr">
              <a:lnSpc>
                <a:spcPct val="100000"/>
              </a:lnSpc>
              <a:spcBef>
                <a:spcPts val="0"/>
              </a:spcBef>
              <a:spcAft>
                <a:spcPts val="0"/>
              </a:spcAft>
              <a:buClr>
                <a:srgbClr val="1C4587"/>
              </a:buClr>
              <a:buSzPts val="2500"/>
              <a:buChar char="●"/>
              <a:defRPr b="1" sz="2500">
                <a:solidFill>
                  <a:srgbClr val="1C4587"/>
                </a:solidFill>
              </a:defRPr>
            </a:lvl4pPr>
            <a:lvl5pPr indent="-387350" lvl="4" marL="2286000" algn="ctr">
              <a:lnSpc>
                <a:spcPct val="100000"/>
              </a:lnSpc>
              <a:spcBef>
                <a:spcPts val="0"/>
              </a:spcBef>
              <a:spcAft>
                <a:spcPts val="0"/>
              </a:spcAft>
              <a:buClr>
                <a:srgbClr val="1C4587"/>
              </a:buClr>
              <a:buSzPts val="2500"/>
              <a:buChar char="○"/>
              <a:defRPr b="1" sz="2500">
                <a:solidFill>
                  <a:srgbClr val="1C4587"/>
                </a:solidFill>
              </a:defRPr>
            </a:lvl5pPr>
            <a:lvl6pPr indent="-387350" lvl="5" marL="2743200" algn="ctr">
              <a:lnSpc>
                <a:spcPct val="100000"/>
              </a:lnSpc>
              <a:spcBef>
                <a:spcPts val="0"/>
              </a:spcBef>
              <a:spcAft>
                <a:spcPts val="0"/>
              </a:spcAft>
              <a:buClr>
                <a:srgbClr val="1C4587"/>
              </a:buClr>
              <a:buSzPts val="2500"/>
              <a:buChar char="■"/>
              <a:defRPr b="1" sz="2500">
                <a:solidFill>
                  <a:srgbClr val="1C4587"/>
                </a:solidFill>
              </a:defRPr>
            </a:lvl6pPr>
            <a:lvl7pPr indent="-387350" lvl="6" marL="3200400" algn="ctr">
              <a:lnSpc>
                <a:spcPct val="100000"/>
              </a:lnSpc>
              <a:spcBef>
                <a:spcPts val="0"/>
              </a:spcBef>
              <a:spcAft>
                <a:spcPts val="0"/>
              </a:spcAft>
              <a:buClr>
                <a:srgbClr val="1C4587"/>
              </a:buClr>
              <a:buSzPts val="2500"/>
              <a:buChar char="●"/>
              <a:defRPr b="1" sz="2500">
                <a:solidFill>
                  <a:srgbClr val="1C4587"/>
                </a:solidFill>
              </a:defRPr>
            </a:lvl7pPr>
            <a:lvl8pPr indent="-387350" lvl="7" marL="3657600" algn="ctr">
              <a:lnSpc>
                <a:spcPct val="100000"/>
              </a:lnSpc>
              <a:spcBef>
                <a:spcPts val="0"/>
              </a:spcBef>
              <a:spcAft>
                <a:spcPts val="0"/>
              </a:spcAft>
              <a:buClr>
                <a:srgbClr val="1C4587"/>
              </a:buClr>
              <a:buSzPts val="2500"/>
              <a:buChar char="○"/>
              <a:defRPr b="1" sz="2500">
                <a:solidFill>
                  <a:srgbClr val="1C4587"/>
                </a:solidFill>
              </a:defRPr>
            </a:lvl8pPr>
            <a:lvl9pPr indent="-387350" lvl="8" marL="4114800" algn="ctr">
              <a:lnSpc>
                <a:spcPct val="100000"/>
              </a:lnSpc>
              <a:spcBef>
                <a:spcPts val="0"/>
              </a:spcBef>
              <a:spcAft>
                <a:spcPts val="0"/>
              </a:spcAft>
              <a:buClr>
                <a:srgbClr val="1C4587"/>
              </a:buClr>
              <a:buSzPts val="2500"/>
              <a:buChar char="■"/>
              <a:defRPr b="1" sz="2500">
                <a:solidFill>
                  <a:srgbClr val="1C4587"/>
                </a:solidFill>
              </a:defRPr>
            </a:lvl9pPr>
          </a:lstStyle>
          <a:p/>
        </p:txBody>
      </p:sp>
      <p:sp>
        <p:nvSpPr>
          <p:cNvPr id="176" name="Google Shape;176;p19"/>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grpSp>
        <p:nvGrpSpPr>
          <p:cNvPr id="177" name="Google Shape;177;p19"/>
          <p:cNvGrpSpPr/>
          <p:nvPr/>
        </p:nvGrpSpPr>
        <p:grpSpPr>
          <a:xfrm>
            <a:off x="7027474" y="3078732"/>
            <a:ext cx="2210780" cy="2204271"/>
            <a:chOff x="7027474" y="3078732"/>
            <a:chExt cx="2210780" cy="2204271"/>
          </a:xfrm>
        </p:grpSpPr>
        <p:sp>
          <p:nvSpPr>
            <p:cNvPr id="178" name="Google Shape;178;p19"/>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79" name="Google Shape;179;p19"/>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0" name="Google Shape;180;p19"/>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1" name="Google Shape;181;p19"/>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2" name="Google Shape;182;p19"/>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3" name="Google Shape;183;p19"/>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4" name="Google Shape;184;p19"/>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5" name="Google Shape;185;p19"/>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6" name="Google Shape;186;p19"/>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7" name="Google Shape;187;p19"/>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8" name="Google Shape;188;p19"/>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89" name="Google Shape;189;p19"/>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0" name="Google Shape;190;p19"/>
            <p:cNvSpPr/>
            <p:nvPr/>
          </p:nvSpPr>
          <p:spPr>
            <a:xfrm>
              <a:off x="8394267" y="4464801"/>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grpSp>
        <p:nvGrpSpPr>
          <p:cNvPr id="191" name="Google Shape;191;p19"/>
          <p:cNvGrpSpPr/>
          <p:nvPr/>
        </p:nvGrpSpPr>
        <p:grpSpPr>
          <a:xfrm>
            <a:off x="-35374" y="3366963"/>
            <a:ext cx="1952290" cy="1906807"/>
            <a:chOff x="-35374" y="3366963"/>
            <a:chExt cx="1952290" cy="1906807"/>
          </a:xfrm>
        </p:grpSpPr>
        <p:sp>
          <p:nvSpPr>
            <p:cNvPr id="192" name="Google Shape;192;p19"/>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3" name="Google Shape;193;p19"/>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4" name="Google Shape;194;p19"/>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5" name="Google Shape;195;p19"/>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6" name="Google Shape;196;p19"/>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7" name="Google Shape;197;p19"/>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8" name="Google Shape;198;p19"/>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199" name="Google Shape;199;p19"/>
            <p:cNvSpPr/>
            <p:nvPr/>
          </p:nvSpPr>
          <p:spPr>
            <a:xfrm>
              <a:off x="448634" y="4138206"/>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0" name="Google Shape;200;p19"/>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1" name="Google Shape;201;p19"/>
            <p:cNvSpPr/>
            <p:nvPr/>
          </p:nvSpPr>
          <p:spPr>
            <a:xfrm>
              <a:off x="-6398" y="3928634"/>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grpSp>
        <p:nvGrpSpPr>
          <p:cNvPr id="202" name="Google Shape;202;p19"/>
          <p:cNvGrpSpPr/>
          <p:nvPr/>
        </p:nvGrpSpPr>
        <p:grpSpPr>
          <a:xfrm>
            <a:off x="-185869" y="-57166"/>
            <a:ext cx="1877889" cy="1945801"/>
            <a:chOff x="-185869" y="-57166"/>
            <a:chExt cx="1877889" cy="1945801"/>
          </a:xfrm>
        </p:grpSpPr>
        <p:sp>
          <p:nvSpPr>
            <p:cNvPr id="203" name="Google Shape;203;p19"/>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4" name="Google Shape;204;p19"/>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5" name="Google Shape;205;p19"/>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6" name="Google Shape;206;p19"/>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7" name="Google Shape;207;p19"/>
            <p:cNvSpPr/>
            <p:nvPr/>
          </p:nvSpPr>
          <p:spPr>
            <a:xfrm>
              <a:off x="-185869" y="9089"/>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8" name="Google Shape;208;p19"/>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09" name="Google Shape;209;p19"/>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0" name="Google Shape;210;p19"/>
            <p:cNvSpPr/>
            <p:nvPr/>
          </p:nvSpPr>
          <p:spPr>
            <a:xfrm>
              <a:off x="506176" y="8146"/>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1" name="Google Shape;211;p19"/>
            <p:cNvSpPr/>
            <p:nvPr/>
          </p:nvSpPr>
          <p:spPr>
            <a:xfrm>
              <a:off x="82003" y="59412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grpSp>
        <p:nvGrpSpPr>
          <p:cNvPr id="212" name="Google Shape;212;p19"/>
          <p:cNvGrpSpPr/>
          <p:nvPr/>
        </p:nvGrpSpPr>
        <p:grpSpPr>
          <a:xfrm>
            <a:off x="7302880" y="-294362"/>
            <a:ext cx="1876588" cy="2006619"/>
            <a:chOff x="7302880" y="-294362"/>
            <a:chExt cx="1876588" cy="2006619"/>
          </a:xfrm>
        </p:grpSpPr>
        <p:sp>
          <p:nvSpPr>
            <p:cNvPr id="213" name="Google Shape;213;p19"/>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4" name="Google Shape;214;p19"/>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5" name="Google Shape;215;p19"/>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6" name="Google Shape;216;p19"/>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7" name="Google Shape;217;p19"/>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8" name="Google Shape;218;p19"/>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19" name="Google Shape;219;p19"/>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0" name="Google Shape;220;p19"/>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1" name="Google Shape;221;p19"/>
            <p:cNvSpPr/>
            <p:nvPr/>
          </p:nvSpPr>
          <p:spPr>
            <a:xfrm>
              <a:off x="8853349" y="192487"/>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 + 1 column">
    <p:spTree>
      <p:nvGrpSpPr>
        <p:cNvPr id="222" name="Shape 222"/>
        <p:cNvGrpSpPr/>
        <p:nvPr/>
      </p:nvGrpSpPr>
      <p:grpSpPr>
        <a:xfrm>
          <a:off x="0" y="0"/>
          <a:ext cx="0" cy="0"/>
          <a:chOff x="0" y="0"/>
          <a:chExt cx="0" cy="0"/>
        </a:xfrm>
      </p:grpSpPr>
      <p:grpSp>
        <p:nvGrpSpPr>
          <p:cNvPr id="223" name="Google Shape;223;p20"/>
          <p:cNvGrpSpPr/>
          <p:nvPr/>
        </p:nvGrpSpPr>
        <p:grpSpPr>
          <a:xfrm>
            <a:off x="7442902" y="808983"/>
            <a:ext cx="1796289" cy="4430438"/>
            <a:chOff x="6023725" y="1522881"/>
            <a:chExt cx="1358150" cy="3349794"/>
          </a:xfrm>
        </p:grpSpPr>
        <p:sp>
          <p:nvSpPr>
            <p:cNvPr id="224" name="Google Shape;224;p20"/>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5" name="Google Shape;225;p20"/>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6" name="Google Shape;226;p20"/>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7" name="Google Shape;227;p20"/>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8" name="Google Shape;228;p20"/>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29" name="Google Shape;229;p20"/>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0" name="Google Shape;230;p20"/>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1" name="Google Shape;231;p20"/>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2" name="Google Shape;232;p20"/>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3" name="Google Shape;233;p20"/>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4" name="Google Shape;234;p20"/>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5" name="Google Shape;235;p20"/>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6" name="Google Shape;236;p20"/>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7" name="Google Shape;237;p20"/>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8" name="Google Shape;238;p20"/>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39" name="Google Shape;239;p20"/>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0" name="Google Shape;240;p20"/>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1" name="Google Shape;241;p20"/>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2" name="Google Shape;242;p20"/>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3" name="Google Shape;243;p20"/>
            <p:cNvSpPr/>
            <p:nvPr/>
          </p:nvSpPr>
          <p:spPr>
            <a:xfrm>
              <a:off x="6474025" y="1522881"/>
              <a:ext cx="303525" cy="257569"/>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4" name="Google Shape;244;p20"/>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5" name="Google Shape;245;p20"/>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6" name="Google Shape;246;p20"/>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7" name="Google Shape;247;p20"/>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8" name="Google Shape;248;p20"/>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49" name="Google Shape;249;p20"/>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sp>
        <p:nvSpPr>
          <p:cNvPr id="250" name="Google Shape;250;p20"/>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cxnSp>
        <p:nvCxnSpPr>
          <p:cNvPr id="251" name="Google Shape;251;p20"/>
          <p:cNvCxnSpPr/>
          <p:nvPr/>
        </p:nvCxnSpPr>
        <p:spPr>
          <a:xfrm>
            <a:off x="850475" y="697132"/>
            <a:ext cx="6037800" cy="0"/>
          </a:xfrm>
          <a:prstGeom prst="straightConnector1">
            <a:avLst/>
          </a:prstGeom>
          <a:noFill/>
          <a:ln cap="rnd" cmpd="sng" w="19050">
            <a:solidFill>
              <a:srgbClr val="A4C2F4"/>
            </a:solidFill>
            <a:prstDash val="dash"/>
            <a:round/>
            <a:headEnd len="sm" w="sm" type="none"/>
            <a:tailEnd len="sm" w="sm" type="none"/>
          </a:ln>
        </p:spPr>
      </p:cxnSp>
      <p:sp>
        <p:nvSpPr>
          <p:cNvPr id="252" name="Google Shape;252;p20"/>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2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53" name="Google Shape;253;p20"/>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lvl1pPr indent="-387350" lvl="0" marL="457200" algn="l">
              <a:lnSpc>
                <a:spcPct val="100000"/>
              </a:lnSpc>
              <a:spcBef>
                <a:spcPts val="600"/>
              </a:spcBef>
              <a:spcAft>
                <a:spcPts val="0"/>
              </a:spcAft>
              <a:buSzPts val="2500"/>
              <a:buFont typeface="Arial"/>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Blank">
    <p:spTree>
      <p:nvGrpSpPr>
        <p:cNvPr id="254" name="Shape 254"/>
        <p:cNvGrpSpPr/>
        <p:nvPr/>
      </p:nvGrpSpPr>
      <p:grpSpPr>
        <a:xfrm>
          <a:off x="0" y="0"/>
          <a:ext cx="0" cy="0"/>
          <a:chOff x="0" y="0"/>
          <a:chExt cx="0" cy="0"/>
        </a:xfrm>
      </p:grpSpPr>
      <p:sp>
        <p:nvSpPr>
          <p:cNvPr id="255" name="Google Shape;255;p21"/>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56" name="Google Shape;256;p21"/>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57" name="Google Shape;257;p21"/>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58" name="Google Shape;258;p21"/>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59" name="Google Shape;259;p21"/>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0" name="Google Shape;260;p21"/>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1" name="Google Shape;261;p21"/>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2" name="Google Shape;262;p21"/>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3" name="Google Shape;263;p21"/>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4" name="Google Shape;264;p21"/>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5" name="Google Shape;265;p21"/>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6" name="Google Shape;266;p21"/>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7" name="Google Shape;267;p21"/>
          <p:cNvSpPr/>
          <p:nvPr/>
        </p:nvSpPr>
        <p:spPr>
          <a:xfrm rot="-242612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8" name="Google Shape;268;p21"/>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69" name="Google Shape;269;p21"/>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0" name="Google Shape;270;p21"/>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1" name="Google Shape;271;p21"/>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2" name="Google Shape;272;p21"/>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3" name="Google Shape;273;p21"/>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4" name="Google Shape;274;p21"/>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5" name="Google Shape;275;p21"/>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6" name="Google Shape;276;p21"/>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7" name="Google Shape;277;p21"/>
          <p:cNvSpPr/>
          <p:nvPr/>
        </p:nvSpPr>
        <p:spPr>
          <a:xfrm>
            <a:off x="-185869" y="9089"/>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8" name="Google Shape;278;p21"/>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79" name="Google Shape;279;p21"/>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0" name="Google Shape;280;p21"/>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1" name="Google Shape;281;p21"/>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2" name="Google Shape;282;p21"/>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3" name="Google Shape;283;p21"/>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4" name="Google Shape;284;p21"/>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5" name="Google Shape;285;p21"/>
          <p:cNvSpPr/>
          <p:nvPr/>
        </p:nvSpPr>
        <p:spPr>
          <a:xfrm rot="1920548">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99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6" name="Google Shape;286;p21"/>
          <p:cNvSpPr/>
          <p:nvPr/>
        </p:nvSpPr>
        <p:spPr>
          <a:xfrm>
            <a:off x="448634" y="4138206"/>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7" name="Google Shape;287;p21"/>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8" name="Google Shape;288;p21"/>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89" name="Google Shape;289;p21"/>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90" name="Google Shape;290;p21"/>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91" name="Google Shape;291;p21"/>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
        <p:nvSpPr>
          <p:cNvPr id="292" name="Google Shape;292;p21"/>
          <p:cNvSpPr/>
          <p:nvPr/>
        </p:nvSpPr>
        <p:spPr>
          <a:xfrm>
            <a:off x="8394267" y="4464801"/>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93" name="Google Shape;293;p21"/>
          <p:cNvSpPr/>
          <p:nvPr/>
        </p:nvSpPr>
        <p:spPr>
          <a:xfrm>
            <a:off x="-6398" y="3928634"/>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94" name="Google Shape;294;p21"/>
          <p:cNvSpPr/>
          <p:nvPr/>
        </p:nvSpPr>
        <p:spPr>
          <a:xfrm>
            <a:off x="506176" y="8146"/>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95" name="Google Shape;295;p21"/>
          <p:cNvSpPr/>
          <p:nvPr/>
        </p:nvSpPr>
        <p:spPr>
          <a:xfrm>
            <a:off x="82003" y="59412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296" name="Google Shape;296;p21"/>
          <p:cNvSpPr/>
          <p:nvPr/>
        </p:nvSpPr>
        <p:spPr>
          <a:xfrm>
            <a:off x="8853349" y="192487"/>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pic>
        <p:nvPicPr>
          <p:cNvPr id="297" name="Google Shape;297;p21"/>
          <p:cNvPicPr preferRelativeResize="0"/>
          <p:nvPr/>
        </p:nvPicPr>
        <p:blipFill rotWithShape="1">
          <a:blip r:embed="rId2">
            <a:alphaModFix/>
          </a:blip>
          <a:srcRect b="0" l="0" r="0" t="0"/>
          <a:stretch/>
        </p:blipFill>
        <p:spPr>
          <a:xfrm>
            <a:off x="2425567" y="838773"/>
            <a:ext cx="3744166" cy="381716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1_Title + 1 column">
    <p:spTree>
      <p:nvGrpSpPr>
        <p:cNvPr id="298" name="Shape 298"/>
        <p:cNvGrpSpPr/>
        <p:nvPr/>
      </p:nvGrpSpPr>
      <p:grpSpPr>
        <a:xfrm>
          <a:off x="0" y="0"/>
          <a:ext cx="0" cy="0"/>
          <a:chOff x="0" y="0"/>
          <a:chExt cx="0" cy="0"/>
        </a:xfrm>
      </p:grpSpPr>
      <p:sp>
        <p:nvSpPr>
          <p:cNvPr id="299" name="Google Shape;299;p22"/>
          <p:cNvSpPr txBox="1"/>
          <p:nvPr>
            <p:ph idx="1" type="body"/>
          </p:nvPr>
        </p:nvSpPr>
        <p:spPr>
          <a:xfrm>
            <a:off x="747925" y="216310"/>
            <a:ext cx="6140400" cy="4697327"/>
          </a:xfrm>
          <a:prstGeom prst="rect">
            <a:avLst/>
          </a:prstGeom>
          <a:noFill/>
          <a:ln>
            <a:noFill/>
          </a:ln>
        </p:spPr>
        <p:txBody>
          <a:bodyPr anchorCtr="0" anchor="t" bIns="91425" lIns="91425" spcFirstLastPara="1" rIns="91425" wrap="square" tIns="91425">
            <a:noAutofit/>
          </a:bodyPr>
          <a:lstStyle>
            <a:lvl1pPr indent="-387350" lvl="0" marL="457200" algn="l">
              <a:lnSpc>
                <a:spcPct val="100000"/>
              </a:lnSpc>
              <a:spcBef>
                <a:spcPts val="600"/>
              </a:spcBef>
              <a:spcAft>
                <a:spcPts val="0"/>
              </a:spcAft>
              <a:buSzPts val="2500"/>
              <a:buFont typeface="Arial"/>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grpSp>
        <p:nvGrpSpPr>
          <p:cNvPr id="300" name="Google Shape;300;p22"/>
          <p:cNvGrpSpPr/>
          <p:nvPr/>
        </p:nvGrpSpPr>
        <p:grpSpPr>
          <a:xfrm>
            <a:off x="7442902" y="808983"/>
            <a:ext cx="1796289" cy="4430438"/>
            <a:chOff x="6023725" y="1522881"/>
            <a:chExt cx="1358150" cy="3349794"/>
          </a:xfrm>
        </p:grpSpPr>
        <p:sp>
          <p:nvSpPr>
            <p:cNvPr id="301" name="Google Shape;301;p22"/>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2" name="Google Shape;302;p22"/>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3" name="Google Shape;303;p22"/>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4" name="Google Shape;304;p22"/>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5" name="Google Shape;305;p22"/>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6" name="Google Shape;306;p22"/>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7" name="Google Shape;307;p22"/>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8" name="Google Shape;308;p22"/>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09" name="Google Shape;309;p22"/>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0" name="Google Shape;310;p22"/>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1" name="Google Shape;311;p22"/>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2" name="Google Shape;312;p22"/>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3" name="Google Shape;313;p22"/>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4" name="Google Shape;314;p22"/>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5" name="Google Shape;315;p22"/>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6" name="Google Shape;316;p22"/>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7" name="Google Shape;317;p22"/>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8" name="Google Shape;318;p22"/>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19" name="Google Shape;319;p22"/>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0" name="Google Shape;320;p22"/>
            <p:cNvSpPr/>
            <p:nvPr/>
          </p:nvSpPr>
          <p:spPr>
            <a:xfrm>
              <a:off x="6474025" y="1522881"/>
              <a:ext cx="303525" cy="257569"/>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1" name="Google Shape;321;p22"/>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2" name="Google Shape;322;p22"/>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3" name="Google Shape;323;p22"/>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4" name="Google Shape;324;p22"/>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5" name="Google Shape;325;p22"/>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26" name="Google Shape;326;p22"/>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sp>
        <p:nvSpPr>
          <p:cNvPr id="327" name="Google Shape;327;p22"/>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pic>
        <p:nvPicPr>
          <p:cNvPr id="328" name="Google Shape;328;p22"/>
          <p:cNvPicPr preferRelativeResize="0"/>
          <p:nvPr/>
        </p:nvPicPr>
        <p:blipFill rotWithShape="1">
          <a:blip r:embed="rId2">
            <a:alphaModFix/>
          </a:blip>
          <a:srcRect b="0" l="0" r="0" t="0"/>
          <a:stretch/>
        </p:blipFill>
        <p:spPr>
          <a:xfrm>
            <a:off x="7679461" y="117984"/>
            <a:ext cx="1346555" cy="5207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9" name="Shape 329"/>
        <p:cNvGrpSpPr/>
        <p:nvPr/>
      </p:nvGrpSpPr>
      <p:grpSpPr>
        <a:xfrm>
          <a:off x="0" y="0"/>
          <a:ext cx="0" cy="0"/>
          <a:chOff x="0" y="0"/>
          <a:chExt cx="0" cy="0"/>
        </a:xfrm>
      </p:grpSpPr>
      <p:sp>
        <p:nvSpPr>
          <p:cNvPr id="330" name="Google Shape;330;p23"/>
          <p:cNvSpPr txBox="1"/>
          <p:nvPr>
            <p:ph type="title"/>
          </p:nvPr>
        </p:nvSpPr>
        <p:spPr>
          <a:xfrm>
            <a:off x="747925" y="225025"/>
            <a:ext cx="61404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2800"/>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31" name="Google Shape;331;p23"/>
          <p:cNvSpPr txBox="1"/>
          <p:nvPr>
            <p:ph idx="1" type="body"/>
          </p:nvPr>
        </p:nvSpPr>
        <p:spPr>
          <a:xfrm>
            <a:off x="747925" y="1363153"/>
            <a:ext cx="3159000" cy="36108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SzPts val="2200"/>
              <a:buFont typeface="Arial"/>
              <a:buChar char="•"/>
              <a:defRPr sz="2000"/>
            </a:lvl1pPr>
            <a:lvl2pPr indent="-368300" lvl="1" marL="914400" algn="l">
              <a:lnSpc>
                <a:spcPct val="100000"/>
              </a:lnSpc>
              <a:spcBef>
                <a:spcPts val="0"/>
              </a:spcBef>
              <a:spcAft>
                <a:spcPts val="0"/>
              </a:spcAft>
              <a:buSzPts val="2200"/>
              <a:buChar char="✗"/>
              <a:defRPr sz="2200"/>
            </a:lvl2pPr>
            <a:lvl3pPr indent="-368300" lvl="2" marL="1371600" algn="l">
              <a:lnSpc>
                <a:spcPct val="100000"/>
              </a:lnSpc>
              <a:spcBef>
                <a:spcPts val="0"/>
              </a:spcBef>
              <a:spcAft>
                <a:spcPts val="0"/>
              </a:spcAft>
              <a:buSzPts val="2200"/>
              <a:buChar char="■"/>
              <a:defRPr sz="2200"/>
            </a:lvl3pPr>
            <a:lvl4pPr indent="-368300" lvl="3" marL="1828800" algn="l">
              <a:lnSpc>
                <a:spcPct val="100000"/>
              </a:lnSpc>
              <a:spcBef>
                <a:spcPts val="0"/>
              </a:spcBef>
              <a:spcAft>
                <a:spcPts val="0"/>
              </a:spcAft>
              <a:buSzPts val="2200"/>
              <a:buChar char="●"/>
              <a:defRPr sz="2200"/>
            </a:lvl4pPr>
            <a:lvl5pPr indent="-368300" lvl="4" marL="2286000" algn="l">
              <a:lnSpc>
                <a:spcPct val="100000"/>
              </a:lnSpc>
              <a:spcBef>
                <a:spcPts val="0"/>
              </a:spcBef>
              <a:spcAft>
                <a:spcPts val="0"/>
              </a:spcAft>
              <a:buSzPts val="2200"/>
              <a:buChar char="○"/>
              <a:defRPr sz="2200"/>
            </a:lvl5pPr>
            <a:lvl6pPr indent="-368300" lvl="5" marL="2743200" algn="l">
              <a:lnSpc>
                <a:spcPct val="100000"/>
              </a:lnSpc>
              <a:spcBef>
                <a:spcPts val="0"/>
              </a:spcBef>
              <a:spcAft>
                <a:spcPts val="0"/>
              </a:spcAft>
              <a:buSzPts val="2200"/>
              <a:buChar char="■"/>
              <a:defRPr sz="2200"/>
            </a:lvl6pPr>
            <a:lvl7pPr indent="-368300" lvl="6" marL="3200400" algn="l">
              <a:lnSpc>
                <a:spcPct val="100000"/>
              </a:lnSpc>
              <a:spcBef>
                <a:spcPts val="0"/>
              </a:spcBef>
              <a:spcAft>
                <a:spcPts val="0"/>
              </a:spcAft>
              <a:buSzPts val="2200"/>
              <a:buChar char="●"/>
              <a:defRPr sz="2200"/>
            </a:lvl7pPr>
            <a:lvl8pPr indent="-368300" lvl="7" marL="3657600" algn="l">
              <a:lnSpc>
                <a:spcPct val="100000"/>
              </a:lnSpc>
              <a:spcBef>
                <a:spcPts val="0"/>
              </a:spcBef>
              <a:spcAft>
                <a:spcPts val="0"/>
              </a:spcAft>
              <a:buSzPts val="2200"/>
              <a:buChar char="○"/>
              <a:defRPr sz="2200"/>
            </a:lvl8pPr>
            <a:lvl9pPr indent="-368300" lvl="8" marL="4114800" algn="l">
              <a:lnSpc>
                <a:spcPct val="100000"/>
              </a:lnSpc>
              <a:spcBef>
                <a:spcPts val="0"/>
              </a:spcBef>
              <a:spcAft>
                <a:spcPts val="0"/>
              </a:spcAft>
              <a:buSzPts val="2200"/>
              <a:buChar char="■"/>
              <a:defRPr sz="2200"/>
            </a:lvl9pPr>
          </a:lstStyle>
          <a:p/>
        </p:txBody>
      </p:sp>
      <p:sp>
        <p:nvSpPr>
          <p:cNvPr id="332" name="Google Shape;332;p23"/>
          <p:cNvSpPr txBox="1"/>
          <p:nvPr>
            <p:ph idx="2" type="body"/>
          </p:nvPr>
        </p:nvSpPr>
        <p:spPr>
          <a:xfrm>
            <a:off x="4097098" y="1363153"/>
            <a:ext cx="3159000" cy="36108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SzPts val="2200"/>
              <a:buFont typeface="Arial"/>
              <a:buChar char="•"/>
              <a:defRPr sz="2000"/>
            </a:lvl1pPr>
            <a:lvl2pPr indent="-368300" lvl="1" marL="914400" algn="l">
              <a:lnSpc>
                <a:spcPct val="100000"/>
              </a:lnSpc>
              <a:spcBef>
                <a:spcPts val="0"/>
              </a:spcBef>
              <a:spcAft>
                <a:spcPts val="0"/>
              </a:spcAft>
              <a:buSzPts val="2200"/>
              <a:buChar char="✗"/>
              <a:defRPr sz="2200"/>
            </a:lvl2pPr>
            <a:lvl3pPr indent="-368300" lvl="2" marL="1371600" algn="l">
              <a:lnSpc>
                <a:spcPct val="100000"/>
              </a:lnSpc>
              <a:spcBef>
                <a:spcPts val="0"/>
              </a:spcBef>
              <a:spcAft>
                <a:spcPts val="0"/>
              </a:spcAft>
              <a:buSzPts val="2200"/>
              <a:buChar char="■"/>
              <a:defRPr sz="2200"/>
            </a:lvl3pPr>
            <a:lvl4pPr indent="-368300" lvl="3" marL="1828800" algn="l">
              <a:lnSpc>
                <a:spcPct val="100000"/>
              </a:lnSpc>
              <a:spcBef>
                <a:spcPts val="0"/>
              </a:spcBef>
              <a:spcAft>
                <a:spcPts val="0"/>
              </a:spcAft>
              <a:buSzPts val="2200"/>
              <a:buChar char="●"/>
              <a:defRPr sz="2200"/>
            </a:lvl4pPr>
            <a:lvl5pPr indent="-368300" lvl="4" marL="2286000" algn="l">
              <a:lnSpc>
                <a:spcPct val="100000"/>
              </a:lnSpc>
              <a:spcBef>
                <a:spcPts val="0"/>
              </a:spcBef>
              <a:spcAft>
                <a:spcPts val="0"/>
              </a:spcAft>
              <a:buSzPts val="2200"/>
              <a:buChar char="○"/>
              <a:defRPr sz="2200"/>
            </a:lvl5pPr>
            <a:lvl6pPr indent="-368300" lvl="5" marL="2743200" algn="l">
              <a:lnSpc>
                <a:spcPct val="100000"/>
              </a:lnSpc>
              <a:spcBef>
                <a:spcPts val="0"/>
              </a:spcBef>
              <a:spcAft>
                <a:spcPts val="0"/>
              </a:spcAft>
              <a:buSzPts val="2200"/>
              <a:buChar char="■"/>
              <a:defRPr sz="2200"/>
            </a:lvl6pPr>
            <a:lvl7pPr indent="-368300" lvl="6" marL="3200400" algn="l">
              <a:lnSpc>
                <a:spcPct val="100000"/>
              </a:lnSpc>
              <a:spcBef>
                <a:spcPts val="0"/>
              </a:spcBef>
              <a:spcAft>
                <a:spcPts val="0"/>
              </a:spcAft>
              <a:buSzPts val="2200"/>
              <a:buChar char="●"/>
              <a:defRPr sz="2200"/>
            </a:lvl7pPr>
            <a:lvl8pPr indent="-368300" lvl="7" marL="3657600" algn="l">
              <a:lnSpc>
                <a:spcPct val="100000"/>
              </a:lnSpc>
              <a:spcBef>
                <a:spcPts val="0"/>
              </a:spcBef>
              <a:spcAft>
                <a:spcPts val="0"/>
              </a:spcAft>
              <a:buSzPts val="2200"/>
              <a:buChar char="○"/>
              <a:defRPr sz="2200"/>
            </a:lvl8pPr>
            <a:lvl9pPr indent="-368300" lvl="8" marL="4114800" algn="l">
              <a:lnSpc>
                <a:spcPct val="100000"/>
              </a:lnSpc>
              <a:spcBef>
                <a:spcPts val="0"/>
              </a:spcBef>
              <a:spcAft>
                <a:spcPts val="0"/>
              </a:spcAft>
              <a:buSzPts val="2200"/>
              <a:buChar char="■"/>
              <a:defRPr sz="2200"/>
            </a:lvl9pPr>
          </a:lstStyle>
          <a:p/>
        </p:txBody>
      </p:sp>
      <p:cxnSp>
        <p:nvCxnSpPr>
          <p:cNvPr id="333" name="Google Shape;333;p23"/>
          <p:cNvCxnSpPr/>
          <p:nvPr/>
        </p:nvCxnSpPr>
        <p:spPr>
          <a:xfrm>
            <a:off x="850475" y="1031425"/>
            <a:ext cx="6037800" cy="0"/>
          </a:xfrm>
          <a:prstGeom prst="straightConnector1">
            <a:avLst/>
          </a:prstGeom>
          <a:noFill/>
          <a:ln cap="rnd" cmpd="sng" w="19050">
            <a:solidFill>
              <a:srgbClr val="A4C2F4"/>
            </a:solidFill>
            <a:prstDash val="dash"/>
            <a:round/>
            <a:headEnd len="sm" w="sm" type="none"/>
            <a:tailEnd len="sm" w="sm" type="none"/>
          </a:ln>
        </p:spPr>
      </p:cxnSp>
      <p:sp>
        <p:nvSpPr>
          <p:cNvPr id="334" name="Google Shape;334;p23"/>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grpSp>
        <p:nvGrpSpPr>
          <p:cNvPr id="335" name="Google Shape;335;p23"/>
          <p:cNvGrpSpPr/>
          <p:nvPr/>
        </p:nvGrpSpPr>
        <p:grpSpPr>
          <a:xfrm>
            <a:off x="7442902" y="808983"/>
            <a:ext cx="1796289" cy="4430438"/>
            <a:chOff x="6023725" y="1522881"/>
            <a:chExt cx="1358150" cy="3349794"/>
          </a:xfrm>
        </p:grpSpPr>
        <p:sp>
          <p:nvSpPr>
            <p:cNvPr id="336" name="Google Shape;336;p23"/>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37" name="Google Shape;337;p23"/>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38" name="Google Shape;338;p23"/>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39" name="Google Shape;339;p23"/>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0" name="Google Shape;340;p23"/>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1" name="Google Shape;341;p23"/>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2" name="Google Shape;342;p23"/>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3" name="Google Shape;343;p23"/>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4" name="Google Shape;344;p23"/>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5" name="Google Shape;345;p23"/>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6" name="Google Shape;346;p23"/>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7" name="Google Shape;347;p23"/>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8" name="Google Shape;348;p23"/>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49" name="Google Shape;349;p23"/>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0" name="Google Shape;350;p23"/>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1" name="Google Shape;351;p23"/>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2" name="Google Shape;352;p23"/>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3" name="Google Shape;353;p23"/>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4" name="Google Shape;354;p23"/>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5" name="Google Shape;355;p23"/>
            <p:cNvSpPr/>
            <p:nvPr/>
          </p:nvSpPr>
          <p:spPr>
            <a:xfrm>
              <a:off x="6474025" y="1522881"/>
              <a:ext cx="303525" cy="257569"/>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6" name="Google Shape;356;p23"/>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18A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7" name="Google Shape;357;p23"/>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8" name="Google Shape;358;p23"/>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59" name="Google Shape;359;p23"/>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60" name="Google Shape;360;p23"/>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sp>
          <p:nvSpPr>
            <p:cNvPr id="361" name="Google Shape;361;p23"/>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4C2F4"/>
                </a:solidFill>
                <a:latin typeface="Arial"/>
                <a:ea typeface="Arial"/>
                <a:cs typeface="Arial"/>
                <a:sym typeface="Arial"/>
              </a:endParaRPr>
            </a:p>
          </p:txBody>
        </p:sp>
      </p:grpSp>
      <p:pic>
        <p:nvPicPr>
          <p:cNvPr id="362" name="Google Shape;362;p23"/>
          <p:cNvPicPr preferRelativeResize="0"/>
          <p:nvPr/>
        </p:nvPicPr>
        <p:blipFill rotWithShape="1">
          <a:blip r:embed="rId2">
            <a:alphaModFix/>
          </a:blip>
          <a:srcRect b="0" l="0" r="0" t="0"/>
          <a:stretch/>
        </p:blipFill>
        <p:spPr>
          <a:xfrm>
            <a:off x="7679461" y="117984"/>
            <a:ext cx="1346555" cy="5207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ompletely blank">
    <p:spTree>
      <p:nvGrpSpPr>
        <p:cNvPr id="363" name="Shape 363"/>
        <p:cNvGrpSpPr/>
        <p:nvPr/>
      </p:nvGrpSpPr>
      <p:grpSpPr>
        <a:xfrm>
          <a:off x="0" y="0"/>
          <a:ext cx="0" cy="0"/>
          <a:chOff x="0" y="0"/>
          <a:chExt cx="0" cy="0"/>
        </a:xfrm>
      </p:grpSpPr>
      <p:sp>
        <p:nvSpPr>
          <p:cNvPr id="364" name="Google Shape;364;p24"/>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pic>
        <p:nvPicPr>
          <p:cNvPr id="365" name="Google Shape;365;p24"/>
          <p:cNvPicPr preferRelativeResize="0"/>
          <p:nvPr/>
        </p:nvPicPr>
        <p:blipFill rotWithShape="1">
          <a:blip r:embed="rId2">
            <a:alphaModFix/>
          </a:blip>
          <a:srcRect b="0" l="0" r="0" t="0"/>
          <a:stretch/>
        </p:blipFill>
        <p:spPr>
          <a:xfrm>
            <a:off x="7679461" y="117984"/>
            <a:ext cx="1346555" cy="5207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75" name="Shape 375"/>
        <p:cNvGrpSpPr/>
        <p:nvPr/>
      </p:nvGrpSpPr>
      <p:grpSpPr>
        <a:xfrm>
          <a:off x="0" y="0"/>
          <a:ext cx="0" cy="0"/>
          <a:chOff x="0" y="0"/>
          <a:chExt cx="0" cy="0"/>
        </a:xfrm>
      </p:grpSpPr>
      <p:sp>
        <p:nvSpPr>
          <p:cNvPr id="376" name="Google Shape;376;p26"/>
          <p:cNvSpPr/>
          <p:nvPr/>
        </p:nvSpPr>
        <p:spPr>
          <a:xfrm>
            <a:off x="690625" y="1010210"/>
            <a:ext cx="7667244" cy="60512"/>
          </a:xfrm>
          <a:prstGeom prst="rect">
            <a:avLst/>
          </a:prstGeom>
          <a:blipFill rotWithShape="1">
            <a:blip r:embed="rId2">
              <a:alphaModFix amt="85000"/>
            </a:blip>
            <a:tile algn="ctr" flip="xy" tx="0" sx="92000" ty="-762000" sy="89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7" name="Google Shape;377;p26"/>
          <p:cNvSpPr/>
          <p:nvPr/>
        </p:nvSpPr>
        <p:spPr>
          <a:xfrm>
            <a:off x="690625" y="3224772"/>
            <a:ext cx="7667244" cy="60512"/>
          </a:xfrm>
          <a:prstGeom prst="rect">
            <a:avLst/>
          </a:prstGeom>
          <a:blipFill rotWithShape="1">
            <a:blip r:embed="rId2">
              <a:alphaModFix amt="85000"/>
            </a:blip>
            <a:tile algn="ctr" flip="xy" tx="0" sx="92000" ty="-717550" sy="89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26"/>
          <p:cNvSpPr/>
          <p:nvPr/>
        </p:nvSpPr>
        <p:spPr>
          <a:xfrm>
            <a:off x="690625" y="1113584"/>
            <a:ext cx="7667244" cy="2057400"/>
          </a:xfrm>
          <a:prstGeom prst="rect">
            <a:avLst/>
          </a:prstGeom>
          <a:blipFill rotWithShape="1">
            <a:blip r:embed="rId2">
              <a:alphaModFix amt="85000"/>
            </a:blip>
            <a:tile algn="ctr" flip="xy" tx="0" sx="92000" ty="-704850" sy="89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79" name="Google Shape;379;p26"/>
          <p:cNvGrpSpPr/>
          <p:nvPr/>
        </p:nvGrpSpPr>
        <p:grpSpPr>
          <a:xfrm>
            <a:off x="7236911" y="3051692"/>
            <a:ext cx="810678" cy="810676"/>
            <a:chOff x="9685338" y="4460675"/>
            <a:chExt cx="1080904" cy="1080902"/>
          </a:xfrm>
        </p:grpSpPr>
        <p:sp>
          <p:nvSpPr>
            <p:cNvPr id="380" name="Google Shape;380;p26"/>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 name="Google Shape;381;p26"/>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82" name="Google Shape;382;p26"/>
          <p:cNvSpPr txBox="1"/>
          <p:nvPr>
            <p:ph type="ctrTitle"/>
          </p:nvPr>
        </p:nvSpPr>
        <p:spPr>
          <a:xfrm>
            <a:off x="788670" y="1074167"/>
            <a:ext cx="7475220" cy="2276856"/>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SzPts val="7200"/>
              <a:buFont typeface="Rockwell"/>
              <a:buNone/>
              <a:defRPr sz="72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3" name="Google Shape;383;p26"/>
          <p:cNvSpPr txBox="1"/>
          <p:nvPr>
            <p:ph idx="1" type="subTitle"/>
          </p:nvPr>
        </p:nvSpPr>
        <p:spPr>
          <a:xfrm>
            <a:off x="802386" y="3291840"/>
            <a:ext cx="5918454" cy="802386"/>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400"/>
              <a:buNone/>
              <a:defRPr sz="1700">
                <a:solidFill>
                  <a:schemeClr val="dk1"/>
                </a:solidFill>
              </a:defRPr>
            </a:lvl1pPr>
            <a:lvl2pPr lvl="1" algn="ctr">
              <a:lnSpc>
                <a:spcPct val="90000"/>
              </a:lnSpc>
              <a:spcBef>
                <a:spcPts val="300"/>
              </a:spcBef>
              <a:spcAft>
                <a:spcPts val="0"/>
              </a:spcAft>
              <a:buSzPts val="1400"/>
              <a:buNone/>
              <a:defRPr sz="1700"/>
            </a:lvl2pPr>
            <a:lvl3pPr lvl="2" algn="ctr">
              <a:lnSpc>
                <a:spcPct val="90000"/>
              </a:lnSpc>
              <a:spcBef>
                <a:spcPts val="300"/>
              </a:spcBef>
              <a:spcAft>
                <a:spcPts val="0"/>
              </a:spcAft>
              <a:buSzPts val="1400"/>
              <a:buNone/>
              <a:defRPr sz="1700"/>
            </a:lvl3pPr>
            <a:lvl4pPr lvl="3" algn="ctr">
              <a:lnSpc>
                <a:spcPct val="90000"/>
              </a:lnSpc>
              <a:spcBef>
                <a:spcPts val="300"/>
              </a:spcBef>
              <a:spcAft>
                <a:spcPts val="0"/>
              </a:spcAft>
              <a:buSzPts val="1300"/>
              <a:buNone/>
              <a:defRPr sz="1500"/>
            </a:lvl4pPr>
            <a:lvl5pPr lvl="4" algn="ctr">
              <a:lnSpc>
                <a:spcPct val="90000"/>
              </a:lnSpc>
              <a:spcBef>
                <a:spcPts val="300"/>
              </a:spcBef>
              <a:spcAft>
                <a:spcPts val="0"/>
              </a:spcAft>
              <a:buSzPts val="1300"/>
              <a:buNone/>
              <a:defRPr sz="1500"/>
            </a:lvl5pPr>
            <a:lvl6pPr lvl="5" algn="ctr">
              <a:lnSpc>
                <a:spcPct val="90000"/>
              </a:lnSpc>
              <a:spcBef>
                <a:spcPts val="300"/>
              </a:spcBef>
              <a:spcAft>
                <a:spcPts val="0"/>
              </a:spcAft>
              <a:buSzPts val="1300"/>
              <a:buNone/>
              <a:defRPr sz="1500"/>
            </a:lvl6pPr>
            <a:lvl7pPr lvl="6" algn="ctr">
              <a:lnSpc>
                <a:spcPct val="90000"/>
              </a:lnSpc>
              <a:spcBef>
                <a:spcPts val="300"/>
              </a:spcBef>
              <a:spcAft>
                <a:spcPts val="0"/>
              </a:spcAft>
              <a:buSzPts val="1300"/>
              <a:buNone/>
              <a:defRPr sz="1500"/>
            </a:lvl7pPr>
            <a:lvl8pPr lvl="7" algn="ctr">
              <a:lnSpc>
                <a:spcPct val="90000"/>
              </a:lnSpc>
              <a:spcBef>
                <a:spcPts val="300"/>
              </a:spcBef>
              <a:spcAft>
                <a:spcPts val="0"/>
              </a:spcAft>
              <a:buSzPts val="1300"/>
              <a:buNone/>
              <a:defRPr sz="1500"/>
            </a:lvl8pPr>
            <a:lvl9pPr lvl="8" algn="ctr">
              <a:lnSpc>
                <a:spcPct val="90000"/>
              </a:lnSpc>
              <a:spcBef>
                <a:spcPts val="300"/>
              </a:spcBef>
              <a:spcAft>
                <a:spcPts val="200"/>
              </a:spcAft>
              <a:buSzPts val="1300"/>
              <a:buNone/>
              <a:defRPr sz="1500"/>
            </a:lvl9pPr>
          </a:lstStyle>
          <a:p/>
        </p:txBody>
      </p:sp>
      <p:sp>
        <p:nvSpPr>
          <p:cNvPr id="384" name="Google Shape;384;p26"/>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5" name="Google Shape;385;p26"/>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6" name="Google Shape;386;p26"/>
          <p:cNvSpPr txBox="1"/>
          <p:nvPr>
            <p:ph idx="12" type="sldNum"/>
          </p:nvPr>
        </p:nvSpPr>
        <p:spPr>
          <a:xfrm>
            <a:off x="7194550" y="3217001"/>
            <a:ext cx="895401" cy="48006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2100" u="none" cap="none" strike="noStrike">
                <a:solidFill>
                  <a:srgbClr val="FFFFFF"/>
                </a:solidFill>
                <a:latin typeface="Rockwell"/>
                <a:ea typeface="Rockwell"/>
                <a:cs typeface="Rockwell"/>
                <a:sym typeface="Rockwell"/>
              </a:defRPr>
            </a:lvl1pPr>
            <a:lvl2pPr indent="0" lvl="1" marL="0" algn="ctr">
              <a:spcBef>
                <a:spcPts val="0"/>
              </a:spcBef>
              <a:buNone/>
              <a:defRPr b="1" i="0" sz="2100" u="none" cap="none" strike="noStrike">
                <a:solidFill>
                  <a:srgbClr val="FFFFFF"/>
                </a:solidFill>
                <a:latin typeface="Rockwell"/>
                <a:ea typeface="Rockwell"/>
                <a:cs typeface="Rockwell"/>
                <a:sym typeface="Rockwell"/>
              </a:defRPr>
            </a:lvl2pPr>
            <a:lvl3pPr indent="0" lvl="2" marL="0" algn="ctr">
              <a:spcBef>
                <a:spcPts val="0"/>
              </a:spcBef>
              <a:buNone/>
              <a:defRPr b="1" i="0" sz="2100" u="none" cap="none" strike="noStrike">
                <a:solidFill>
                  <a:srgbClr val="FFFFFF"/>
                </a:solidFill>
                <a:latin typeface="Rockwell"/>
                <a:ea typeface="Rockwell"/>
                <a:cs typeface="Rockwell"/>
                <a:sym typeface="Rockwell"/>
              </a:defRPr>
            </a:lvl3pPr>
            <a:lvl4pPr indent="0" lvl="3" marL="0" algn="ctr">
              <a:spcBef>
                <a:spcPts val="0"/>
              </a:spcBef>
              <a:buNone/>
              <a:defRPr b="1" i="0" sz="2100" u="none" cap="none" strike="noStrike">
                <a:solidFill>
                  <a:srgbClr val="FFFFFF"/>
                </a:solidFill>
                <a:latin typeface="Rockwell"/>
                <a:ea typeface="Rockwell"/>
                <a:cs typeface="Rockwell"/>
                <a:sym typeface="Rockwell"/>
              </a:defRPr>
            </a:lvl4pPr>
            <a:lvl5pPr indent="0" lvl="4" marL="0" algn="ctr">
              <a:spcBef>
                <a:spcPts val="0"/>
              </a:spcBef>
              <a:buNone/>
              <a:defRPr b="1" i="0" sz="2100" u="none" cap="none" strike="noStrike">
                <a:solidFill>
                  <a:srgbClr val="FFFFFF"/>
                </a:solidFill>
                <a:latin typeface="Rockwell"/>
                <a:ea typeface="Rockwell"/>
                <a:cs typeface="Rockwell"/>
                <a:sym typeface="Rockwell"/>
              </a:defRPr>
            </a:lvl5pPr>
            <a:lvl6pPr indent="0" lvl="5" marL="0" algn="ctr">
              <a:spcBef>
                <a:spcPts val="0"/>
              </a:spcBef>
              <a:buNone/>
              <a:defRPr b="1" i="0" sz="2100" u="none" cap="none" strike="noStrike">
                <a:solidFill>
                  <a:srgbClr val="FFFFFF"/>
                </a:solidFill>
                <a:latin typeface="Rockwell"/>
                <a:ea typeface="Rockwell"/>
                <a:cs typeface="Rockwell"/>
                <a:sym typeface="Rockwell"/>
              </a:defRPr>
            </a:lvl6pPr>
            <a:lvl7pPr indent="0" lvl="6" marL="0" algn="ctr">
              <a:spcBef>
                <a:spcPts val="0"/>
              </a:spcBef>
              <a:buNone/>
              <a:defRPr b="1" i="0" sz="2100" u="none" cap="none" strike="noStrike">
                <a:solidFill>
                  <a:srgbClr val="FFFFFF"/>
                </a:solidFill>
                <a:latin typeface="Rockwell"/>
                <a:ea typeface="Rockwell"/>
                <a:cs typeface="Rockwell"/>
                <a:sym typeface="Rockwell"/>
              </a:defRPr>
            </a:lvl7pPr>
            <a:lvl8pPr indent="0" lvl="7" marL="0" algn="ctr">
              <a:spcBef>
                <a:spcPts val="0"/>
              </a:spcBef>
              <a:buNone/>
              <a:defRPr b="1" i="0" sz="2100" u="none" cap="none" strike="noStrike">
                <a:solidFill>
                  <a:srgbClr val="FFFFFF"/>
                </a:solidFill>
                <a:latin typeface="Rockwell"/>
                <a:ea typeface="Rockwell"/>
                <a:cs typeface="Rockwell"/>
                <a:sym typeface="Rockwell"/>
              </a:defRPr>
            </a:lvl8pPr>
            <a:lvl9pPr indent="0" lvl="8" marL="0" algn="ctr">
              <a:spcBef>
                <a:spcPts val="0"/>
              </a:spcBef>
              <a:buNone/>
              <a:defRPr b="1" i="0" sz="2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7" name="Shape 387"/>
        <p:cNvGrpSpPr/>
        <p:nvPr/>
      </p:nvGrpSpPr>
      <p:grpSpPr>
        <a:xfrm>
          <a:off x="0" y="0"/>
          <a:ext cx="0" cy="0"/>
          <a:chOff x="0" y="0"/>
          <a:chExt cx="0" cy="0"/>
        </a:xfrm>
      </p:grpSpPr>
      <p:sp>
        <p:nvSpPr>
          <p:cNvPr id="388" name="Google Shape;388;p27"/>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9" name="Google Shape;389;p27"/>
          <p:cNvSpPr txBox="1"/>
          <p:nvPr>
            <p:ph idx="1" type="body"/>
          </p:nvPr>
        </p:nvSpPr>
        <p:spPr>
          <a:xfrm>
            <a:off x="802386" y="1591056"/>
            <a:ext cx="7543800" cy="303809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900"/>
              </a:spcBef>
              <a:spcAft>
                <a:spcPts val="0"/>
              </a:spcAft>
              <a:buSzPts val="1100"/>
              <a:buChar char="▪"/>
              <a:defRPr/>
            </a:lvl1pPr>
            <a:lvl2pPr indent="-298450" lvl="1" marL="914400" algn="l">
              <a:lnSpc>
                <a:spcPct val="90000"/>
              </a:lnSpc>
              <a:spcBef>
                <a:spcPts val="300"/>
              </a:spcBef>
              <a:spcAft>
                <a:spcPts val="0"/>
              </a:spcAft>
              <a:buSzPts val="1100"/>
              <a:buChar char="▪"/>
              <a:defRPr/>
            </a:lvl2pPr>
            <a:lvl3pPr indent="-298450" lvl="2" marL="1371600" algn="l">
              <a:lnSpc>
                <a:spcPct val="90000"/>
              </a:lnSpc>
              <a:spcBef>
                <a:spcPts val="300"/>
              </a:spcBef>
              <a:spcAft>
                <a:spcPts val="0"/>
              </a:spcAft>
              <a:buSzPts val="1100"/>
              <a:buChar char="▪"/>
              <a:defRPr/>
            </a:lvl3pPr>
            <a:lvl4pPr indent="-298450" lvl="3" marL="1828800" algn="l">
              <a:lnSpc>
                <a:spcPct val="90000"/>
              </a:lnSpc>
              <a:spcBef>
                <a:spcPts val="300"/>
              </a:spcBef>
              <a:spcAft>
                <a:spcPts val="0"/>
              </a:spcAft>
              <a:buSzPts val="1100"/>
              <a:buChar char="▪"/>
              <a:defRPr/>
            </a:lvl4pPr>
            <a:lvl5pPr indent="-298450" lvl="4" marL="2286000" algn="l">
              <a:lnSpc>
                <a:spcPct val="90000"/>
              </a:lnSpc>
              <a:spcBef>
                <a:spcPts val="300"/>
              </a:spcBef>
              <a:spcAft>
                <a:spcPts val="0"/>
              </a:spcAft>
              <a:buSzPts val="11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200"/>
              </a:spcAft>
              <a:buSzPts val="1100"/>
              <a:buChar char="▪"/>
              <a:defRPr/>
            </a:lvl9pPr>
          </a:lstStyle>
          <a:p/>
        </p:txBody>
      </p:sp>
      <p:sp>
        <p:nvSpPr>
          <p:cNvPr id="390" name="Google Shape;390;p27"/>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1" name="Google Shape;391;p27"/>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2" name="Google Shape;392;p27"/>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93" name="Shape 393"/>
        <p:cNvGrpSpPr/>
        <p:nvPr/>
      </p:nvGrpSpPr>
      <p:grpSpPr>
        <a:xfrm>
          <a:off x="0" y="0"/>
          <a:ext cx="0" cy="0"/>
          <a:chOff x="0" y="0"/>
          <a:chExt cx="0" cy="0"/>
        </a:xfrm>
      </p:grpSpPr>
      <p:sp>
        <p:nvSpPr>
          <p:cNvPr id="394" name="Google Shape;394;p28"/>
          <p:cNvSpPr/>
          <p:nvPr/>
        </p:nvSpPr>
        <p:spPr>
          <a:xfrm>
            <a:off x="0" y="3688492"/>
            <a:ext cx="9144000" cy="1455007"/>
          </a:xfrm>
          <a:prstGeom prst="rect">
            <a:avLst/>
          </a:prstGeom>
          <a:blipFill rotWithShape="1">
            <a:blip r:embed="rId2">
              <a:alphaModFix amt="85000"/>
            </a:blip>
            <a:tile algn="ctr" flip="xy" tx="0" sx="92000" ty="-704850" sy="89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 name="Google Shape;395;p28"/>
          <p:cNvSpPr txBox="1"/>
          <p:nvPr>
            <p:ph type="title"/>
          </p:nvPr>
        </p:nvSpPr>
        <p:spPr>
          <a:xfrm>
            <a:off x="1625346" y="918972"/>
            <a:ext cx="6960870" cy="2640330"/>
          </a:xfrm>
          <a:prstGeom prst="rect">
            <a:avLst/>
          </a:prstGeom>
          <a:noFill/>
          <a:ln>
            <a:noFill/>
          </a:ln>
        </p:spPr>
        <p:txBody>
          <a:bodyPr anchorCtr="0" anchor="ctr" bIns="34275" lIns="68575" spcFirstLastPara="1" rIns="68575" wrap="square" tIns="34275">
            <a:normAutofit/>
          </a:bodyPr>
          <a:lstStyle>
            <a:lvl1pPr lvl="0" algn="l">
              <a:lnSpc>
                <a:spcPct val="80000"/>
              </a:lnSpc>
              <a:spcBef>
                <a:spcPts val="0"/>
              </a:spcBef>
              <a:spcAft>
                <a:spcPts val="0"/>
              </a:spcAft>
              <a:buSzPts val="6000"/>
              <a:buFont typeface="Rockwell"/>
              <a:buNone/>
              <a:defRPr b="0"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6" name="Google Shape;396;p28"/>
          <p:cNvSpPr txBox="1"/>
          <p:nvPr>
            <p:ph idx="1" type="body"/>
          </p:nvPr>
        </p:nvSpPr>
        <p:spPr>
          <a:xfrm>
            <a:off x="1624330" y="3765042"/>
            <a:ext cx="6789420" cy="800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300"/>
              <a:buNone/>
              <a:defRPr sz="1500">
                <a:solidFill>
                  <a:schemeClr val="dk1"/>
                </a:solidFill>
              </a:defRPr>
            </a:lvl1pPr>
            <a:lvl2pPr indent="-228600" lvl="1" marL="914400" algn="l">
              <a:lnSpc>
                <a:spcPct val="90000"/>
              </a:lnSpc>
              <a:spcBef>
                <a:spcPts val="300"/>
              </a:spcBef>
              <a:spcAft>
                <a:spcPts val="0"/>
              </a:spcAft>
              <a:buSzPts val="1100"/>
              <a:buNone/>
              <a:defRPr sz="1400">
                <a:solidFill>
                  <a:srgbClr val="888888"/>
                </a:solidFill>
              </a:defRPr>
            </a:lvl2pPr>
            <a:lvl3pPr indent="-228600" lvl="2" marL="1371600" algn="l">
              <a:lnSpc>
                <a:spcPct val="90000"/>
              </a:lnSpc>
              <a:spcBef>
                <a:spcPts val="300"/>
              </a:spcBef>
              <a:spcAft>
                <a:spcPts val="0"/>
              </a:spcAft>
              <a:buSzPts val="1000"/>
              <a:buNone/>
              <a:defRPr sz="1200">
                <a:solidFill>
                  <a:srgbClr val="888888"/>
                </a:solidFill>
              </a:defRPr>
            </a:lvl3pPr>
            <a:lvl4pPr indent="-228600" lvl="3" marL="1828800" algn="l">
              <a:lnSpc>
                <a:spcPct val="90000"/>
              </a:lnSpc>
              <a:spcBef>
                <a:spcPts val="300"/>
              </a:spcBef>
              <a:spcAft>
                <a:spcPts val="0"/>
              </a:spcAft>
              <a:buSzPts val="900"/>
              <a:buNone/>
              <a:defRPr sz="1100">
                <a:solidFill>
                  <a:srgbClr val="888888"/>
                </a:solidFill>
              </a:defRPr>
            </a:lvl4pPr>
            <a:lvl5pPr indent="-228600" lvl="4" marL="2286000" algn="l">
              <a:lnSpc>
                <a:spcPct val="90000"/>
              </a:lnSpc>
              <a:spcBef>
                <a:spcPts val="300"/>
              </a:spcBef>
              <a:spcAft>
                <a:spcPts val="0"/>
              </a:spcAft>
              <a:buSzPts val="900"/>
              <a:buNone/>
              <a:defRPr sz="1100">
                <a:solidFill>
                  <a:srgbClr val="888888"/>
                </a:solidFill>
              </a:defRPr>
            </a:lvl5pPr>
            <a:lvl6pPr indent="-228600" lvl="5" marL="2743200" algn="l">
              <a:lnSpc>
                <a:spcPct val="90000"/>
              </a:lnSpc>
              <a:spcBef>
                <a:spcPts val="300"/>
              </a:spcBef>
              <a:spcAft>
                <a:spcPts val="0"/>
              </a:spcAft>
              <a:buSzPts val="900"/>
              <a:buNone/>
              <a:defRPr sz="1100">
                <a:solidFill>
                  <a:srgbClr val="888888"/>
                </a:solidFill>
              </a:defRPr>
            </a:lvl6pPr>
            <a:lvl7pPr indent="-228600" lvl="6" marL="3200400" algn="l">
              <a:lnSpc>
                <a:spcPct val="90000"/>
              </a:lnSpc>
              <a:spcBef>
                <a:spcPts val="300"/>
              </a:spcBef>
              <a:spcAft>
                <a:spcPts val="0"/>
              </a:spcAft>
              <a:buSzPts val="900"/>
              <a:buNone/>
              <a:defRPr sz="1100">
                <a:solidFill>
                  <a:srgbClr val="888888"/>
                </a:solidFill>
              </a:defRPr>
            </a:lvl7pPr>
            <a:lvl8pPr indent="-228600" lvl="7" marL="3657600" algn="l">
              <a:lnSpc>
                <a:spcPct val="90000"/>
              </a:lnSpc>
              <a:spcBef>
                <a:spcPts val="300"/>
              </a:spcBef>
              <a:spcAft>
                <a:spcPts val="0"/>
              </a:spcAft>
              <a:buSzPts val="900"/>
              <a:buNone/>
              <a:defRPr sz="1100">
                <a:solidFill>
                  <a:srgbClr val="888888"/>
                </a:solidFill>
              </a:defRPr>
            </a:lvl8pPr>
            <a:lvl9pPr indent="-228600" lvl="8" marL="4114800" algn="l">
              <a:lnSpc>
                <a:spcPct val="90000"/>
              </a:lnSpc>
              <a:spcBef>
                <a:spcPts val="300"/>
              </a:spcBef>
              <a:spcAft>
                <a:spcPts val="200"/>
              </a:spcAft>
              <a:buSzPts val="900"/>
              <a:buNone/>
              <a:defRPr sz="1100">
                <a:solidFill>
                  <a:srgbClr val="888888"/>
                </a:solidFill>
              </a:defRPr>
            </a:lvl9pPr>
          </a:lstStyle>
          <a:p/>
        </p:txBody>
      </p:sp>
      <p:sp>
        <p:nvSpPr>
          <p:cNvPr id="397" name="Google Shape;397;p28"/>
          <p:cNvSpPr txBox="1"/>
          <p:nvPr>
            <p:ph idx="10" type="dt"/>
          </p:nvPr>
        </p:nvSpPr>
        <p:spPr>
          <a:xfrm>
            <a:off x="6445250" y="4704588"/>
            <a:ext cx="1983232"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8" name="Google Shape;398;p28"/>
          <p:cNvSpPr txBox="1"/>
          <p:nvPr>
            <p:ph idx="11" type="ftr"/>
          </p:nvPr>
        </p:nvSpPr>
        <p:spPr>
          <a:xfrm>
            <a:off x="1637031"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399" name="Google Shape;399;p28"/>
          <p:cNvGrpSpPr/>
          <p:nvPr/>
        </p:nvGrpSpPr>
        <p:grpSpPr>
          <a:xfrm>
            <a:off x="673049" y="1744386"/>
            <a:ext cx="810678" cy="810676"/>
            <a:chOff x="9685338" y="4460675"/>
            <a:chExt cx="1080904" cy="1080902"/>
          </a:xfrm>
        </p:grpSpPr>
        <p:sp>
          <p:nvSpPr>
            <p:cNvPr id="400" name="Google Shape;400;p28"/>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 name="Google Shape;401;p28"/>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02" name="Google Shape;402;p28"/>
          <p:cNvSpPr txBox="1"/>
          <p:nvPr>
            <p:ph idx="12" type="sldNum"/>
          </p:nvPr>
        </p:nvSpPr>
        <p:spPr>
          <a:xfrm>
            <a:off x="632776" y="1879600"/>
            <a:ext cx="891224" cy="540249"/>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sz="2100">
                <a:solidFill>
                  <a:srgbClr val="FFFFFF"/>
                </a:solidFill>
                <a:latin typeface="Rockwell"/>
                <a:ea typeface="Rockwell"/>
                <a:cs typeface="Rockwell"/>
                <a:sym typeface="Rockwell"/>
              </a:defRPr>
            </a:lvl1pPr>
            <a:lvl2pPr indent="0" lvl="1" marL="0" algn="ctr">
              <a:spcBef>
                <a:spcPts val="0"/>
              </a:spcBef>
              <a:buNone/>
              <a:defRPr b="1" sz="2100">
                <a:solidFill>
                  <a:srgbClr val="FFFFFF"/>
                </a:solidFill>
                <a:latin typeface="Rockwell"/>
                <a:ea typeface="Rockwell"/>
                <a:cs typeface="Rockwell"/>
                <a:sym typeface="Rockwell"/>
              </a:defRPr>
            </a:lvl2pPr>
            <a:lvl3pPr indent="0" lvl="2" marL="0" algn="ctr">
              <a:spcBef>
                <a:spcPts val="0"/>
              </a:spcBef>
              <a:buNone/>
              <a:defRPr b="1" sz="2100">
                <a:solidFill>
                  <a:srgbClr val="FFFFFF"/>
                </a:solidFill>
                <a:latin typeface="Rockwell"/>
                <a:ea typeface="Rockwell"/>
                <a:cs typeface="Rockwell"/>
                <a:sym typeface="Rockwell"/>
              </a:defRPr>
            </a:lvl3pPr>
            <a:lvl4pPr indent="0" lvl="3" marL="0" algn="ctr">
              <a:spcBef>
                <a:spcPts val="0"/>
              </a:spcBef>
              <a:buNone/>
              <a:defRPr b="1" sz="2100">
                <a:solidFill>
                  <a:srgbClr val="FFFFFF"/>
                </a:solidFill>
                <a:latin typeface="Rockwell"/>
                <a:ea typeface="Rockwell"/>
                <a:cs typeface="Rockwell"/>
                <a:sym typeface="Rockwell"/>
              </a:defRPr>
            </a:lvl4pPr>
            <a:lvl5pPr indent="0" lvl="4" marL="0" algn="ctr">
              <a:spcBef>
                <a:spcPts val="0"/>
              </a:spcBef>
              <a:buNone/>
              <a:defRPr b="1" sz="2100">
                <a:solidFill>
                  <a:srgbClr val="FFFFFF"/>
                </a:solidFill>
                <a:latin typeface="Rockwell"/>
                <a:ea typeface="Rockwell"/>
                <a:cs typeface="Rockwell"/>
                <a:sym typeface="Rockwell"/>
              </a:defRPr>
            </a:lvl5pPr>
            <a:lvl6pPr indent="0" lvl="5" marL="0" algn="ctr">
              <a:spcBef>
                <a:spcPts val="0"/>
              </a:spcBef>
              <a:buNone/>
              <a:defRPr b="1" sz="2100">
                <a:solidFill>
                  <a:srgbClr val="FFFFFF"/>
                </a:solidFill>
                <a:latin typeface="Rockwell"/>
                <a:ea typeface="Rockwell"/>
                <a:cs typeface="Rockwell"/>
                <a:sym typeface="Rockwell"/>
              </a:defRPr>
            </a:lvl6pPr>
            <a:lvl7pPr indent="0" lvl="6" marL="0" algn="ctr">
              <a:spcBef>
                <a:spcPts val="0"/>
              </a:spcBef>
              <a:buNone/>
              <a:defRPr b="1" sz="2100">
                <a:solidFill>
                  <a:srgbClr val="FFFFFF"/>
                </a:solidFill>
                <a:latin typeface="Rockwell"/>
                <a:ea typeface="Rockwell"/>
                <a:cs typeface="Rockwell"/>
                <a:sym typeface="Rockwell"/>
              </a:defRPr>
            </a:lvl7pPr>
            <a:lvl8pPr indent="0" lvl="7" marL="0" algn="ctr">
              <a:spcBef>
                <a:spcPts val="0"/>
              </a:spcBef>
              <a:buNone/>
              <a:defRPr b="1" sz="2100">
                <a:solidFill>
                  <a:srgbClr val="FFFFFF"/>
                </a:solidFill>
                <a:latin typeface="Rockwell"/>
                <a:ea typeface="Rockwell"/>
                <a:cs typeface="Rockwell"/>
                <a:sym typeface="Rockwell"/>
              </a:defRPr>
            </a:lvl8pPr>
            <a:lvl9pPr indent="0" lvl="8" marL="0" algn="ctr">
              <a:spcBef>
                <a:spcPts val="0"/>
              </a:spcBef>
              <a:buNone/>
              <a:defRPr b="1" sz="21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3" name="Shape 403"/>
        <p:cNvGrpSpPr/>
        <p:nvPr/>
      </p:nvGrpSpPr>
      <p:grpSpPr>
        <a:xfrm>
          <a:off x="0" y="0"/>
          <a:ext cx="0" cy="0"/>
          <a:chOff x="0" y="0"/>
          <a:chExt cx="0" cy="0"/>
        </a:xfrm>
      </p:grpSpPr>
      <p:sp>
        <p:nvSpPr>
          <p:cNvPr id="404" name="Google Shape;404;p29"/>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5" name="Google Shape;405;p29"/>
          <p:cNvSpPr txBox="1"/>
          <p:nvPr>
            <p:ph idx="1" type="body"/>
          </p:nvPr>
        </p:nvSpPr>
        <p:spPr>
          <a:xfrm>
            <a:off x="802386" y="1645920"/>
            <a:ext cx="3566160" cy="298323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06" name="Google Shape;406;p29"/>
          <p:cNvSpPr txBox="1"/>
          <p:nvPr>
            <p:ph idx="2" type="body"/>
          </p:nvPr>
        </p:nvSpPr>
        <p:spPr>
          <a:xfrm>
            <a:off x="4773168" y="1645920"/>
            <a:ext cx="3566160" cy="298323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07" name="Google Shape;407;p29"/>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8" name="Google Shape;408;p29"/>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9" name="Google Shape;409;p29"/>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0" name="Shape 410"/>
        <p:cNvGrpSpPr/>
        <p:nvPr/>
      </p:nvGrpSpPr>
      <p:grpSpPr>
        <a:xfrm>
          <a:off x="0" y="0"/>
          <a:ext cx="0" cy="0"/>
          <a:chOff x="0" y="0"/>
          <a:chExt cx="0" cy="0"/>
        </a:xfrm>
      </p:grpSpPr>
      <p:sp>
        <p:nvSpPr>
          <p:cNvPr id="411" name="Google Shape;411;p30"/>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2" name="Google Shape;412;p30"/>
          <p:cNvSpPr txBox="1"/>
          <p:nvPr>
            <p:ph idx="1" type="body"/>
          </p:nvPr>
        </p:nvSpPr>
        <p:spPr>
          <a:xfrm>
            <a:off x="800100" y="1536192"/>
            <a:ext cx="3566160" cy="48006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300"/>
              <a:buNone/>
              <a:defRPr b="1" sz="1500">
                <a:solidFill>
                  <a:srgbClr val="9E3611"/>
                </a:solidFill>
              </a:defRPr>
            </a:lvl1pPr>
            <a:lvl2pPr indent="-228600" lvl="1" marL="914400" algn="l">
              <a:lnSpc>
                <a:spcPct val="90000"/>
              </a:lnSpc>
              <a:spcBef>
                <a:spcPts val="300"/>
              </a:spcBef>
              <a:spcAft>
                <a:spcPts val="0"/>
              </a:spcAft>
              <a:buSzPts val="1300"/>
              <a:buNone/>
              <a:defRPr b="1" sz="1500"/>
            </a:lvl2pPr>
            <a:lvl3pPr indent="-228600" lvl="2" marL="1371600" algn="l">
              <a:lnSpc>
                <a:spcPct val="90000"/>
              </a:lnSpc>
              <a:spcBef>
                <a:spcPts val="300"/>
              </a:spcBef>
              <a:spcAft>
                <a:spcPts val="0"/>
              </a:spcAft>
              <a:buSzPts val="1100"/>
              <a:buNone/>
              <a:defRPr b="1" sz="1400"/>
            </a:lvl3pPr>
            <a:lvl4pPr indent="-228600" lvl="3" marL="1828800" algn="l">
              <a:lnSpc>
                <a:spcPct val="90000"/>
              </a:lnSpc>
              <a:spcBef>
                <a:spcPts val="300"/>
              </a:spcBef>
              <a:spcAft>
                <a:spcPts val="0"/>
              </a:spcAft>
              <a:buSzPts val="1000"/>
              <a:buNone/>
              <a:defRPr b="1" sz="1200"/>
            </a:lvl4pPr>
            <a:lvl5pPr indent="-228600" lvl="4" marL="2286000" algn="l">
              <a:lnSpc>
                <a:spcPct val="90000"/>
              </a:lnSpc>
              <a:spcBef>
                <a:spcPts val="300"/>
              </a:spcBef>
              <a:spcAft>
                <a:spcPts val="0"/>
              </a:spcAft>
              <a:buSzPts val="1000"/>
              <a:buNone/>
              <a:defRPr b="1" sz="1200"/>
            </a:lvl5pPr>
            <a:lvl6pPr indent="-228600" lvl="5" marL="2743200" algn="l">
              <a:lnSpc>
                <a:spcPct val="90000"/>
              </a:lnSpc>
              <a:spcBef>
                <a:spcPts val="300"/>
              </a:spcBef>
              <a:spcAft>
                <a:spcPts val="0"/>
              </a:spcAft>
              <a:buSzPts val="1000"/>
              <a:buNone/>
              <a:defRPr b="1" sz="1200"/>
            </a:lvl6pPr>
            <a:lvl7pPr indent="-228600" lvl="6" marL="3200400" algn="l">
              <a:lnSpc>
                <a:spcPct val="90000"/>
              </a:lnSpc>
              <a:spcBef>
                <a:spcPts val="300"/>
              </a:spcBef>
              <a:spcAft>
                <a:spcPts val="0"/>
              </a:spcAft>
              <a:buSzPts val="1000"/>
              <a:buNone/>
              <a:defRPr b="1" sz="1200"/>
            </a:lvl7pPr>
            <a:lvl8pPr indent="-228600" lvl="7" marL="3657600" algn="l">
              <a:lnSpc>
                <a:spcPct val="90000"/>
              </a:lnSpc>
              <a:spcBef>
                <a:spcPts val="300"/>
              </a:spcBef>
              <a:spcAft>
                <a:spcPts val="0"/>
              </a:spcAft>
              <a:buSzPts val="1000"/>
              <a:buNone/>
              <a:defRPr b="1" sz="1200"/>
            </a:lvl8pPr>
            <a:lvl9pPr indent="-228600" lvl="8" marL="4114800" algn="l">
              <a:lnSpc>
                <a:spcPct val="90000"/>
              </a:lnSpc>
              <a:spcBef>
                <a:spcPts val="300"/>
              </a:spcBef>
              <a:spcAft>
                <a:spcPts val="200"/>
              </a:spcAft>
              <a:buSzPts val="1000"/>
              <a:buNone/>
              <a:defRPr b="1" sz="1200"/>
            </a:lvl9pPr>
          </a:lstStyle>
          <a:p/>
        </p:txBody>
      </p:sp>
      <p:sp>
        <p:nvSpPr>
          <p:cNvPr id="413" name="Google Shape;413;p30"/>
          <p:cNvSpPr txBox="1"/>
          <p:nvPr>
            <p:ph idx="2" type="body"/>
          </p:nvPr>
        </p:nvSpPr>
        <p:spPr>
          <a:xfrm>
            <a:off x="802386" y="2057400"/>
            <a:ext cx="3566160" cy="246888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14" name="Google Shape;414;p30"/>
          <p:cNvSpPr txBox="1"/>
          <p:nvPr>
            <p:ph idx="3" type="body"/>
          </p:nvPr>
        </p:nvSpPr>
        <p:spPr>
          <a:xfrm>
            <a:off x="4773168" y="1536192"/>
            <a:ext cx="3566160" cy="48006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300"/>
              <a:buNone/>
              <a:defRPr b="1" sz="1500">
                <a:solidFill>
                  <a:srgbClr val="9E3611"/>
                </a:solidFill>
              </a:defRPr>
            </a:lvl1pPr>
            <a:lvl2pPr indent="-228600" lvl="1" marL="914400" algn="l">
              <a:lnSpc>
                <a:spcPct val="90000"/>
              </a:lnSpc>
              <a:spcBef>
                <a:spcPts val="300"/>
              </a:spcBef>
              <a:spcAft>
                <a:spcPts val="0"/>
              </a:spcAft>
              <a:buSzPts val="1300"/>
              <a:buNone/>
              <a:defRPr b="1" sz="1500"/>
            </a:lvl2pPr>
            <a:lvl3pPr indent="-228600" lvl="2" marL="1371600" algn="l">
              <a:lnSpc>
                <a:spcPct val="90000"/>
              </a:lnSpc>
              <a:spcBef>
                <a:spcPts val="300"/>
              </a:spcBef>
              <a:spcAft>
                <a:spcPts val="0"/>
              </a:spcAft>
              <a:buSzPts val="1100"/>
              <a:buNone/>
              <a:defRPr b="1" sz="1400"/>
            </a:lvl3pPr>
            <a:lvl4pPr indent="-228600" lvl="3" marL="1828800" algn="l">
              <a:lnSpc>
                <a:spcPct val="90000"/>
              </a:lnSpc>
              <a:spcBef>
                <a:spcPts val="300"/>
              </a:spcBef>
              <a:spcAft>
                <a:spcPts val="0"/>
              </a:spcAft>
              <a:buSzPts val="1000"/>
              <a:buNone/>
              <a:defRPr b="1" sz="1200"/>
            </a:lvl4pPr>
            <a:lvl5pPr indent="-228600" lvl="4" marL="2286000" algn="l">
              <a:lnSpc>
                <a:spcPct val="90000"/>
              </a:lnSpc>
              <a:spcBef>
                <a:spcPts val="300"/>
              </a:spcBef>
              <a:spcAft>
                <a:spcPts val="0"/>
              </a:spcAft>
              <a:buSzPts val="1000"/>
              <a:buNone/>
              <a:defRPr b="1" sz="1200"/>
            </a:lvl5pPr>
            <a:lvl6pPr indent="-228600" lvl="5" marL="2743200" algn="l">
              <a:lnSpc>
                <a:spcPct val="90000"/>
              </a:lnSpc>
              <a:spcBef>
                <a:spcPts val="300"/>
              </a:spcBef>
              <a:spcAft>
                <a:spcPts val="0"/>
              </a:spcAft>
              <a:buSzPts val="1000"/>
              <a:buNone/>
              <a:defRPr b="1" sz="1200"/>
            </a:lvl6pPr>
            <a:lvl7pPr indent="-228600" lvl="6" marL="3200400" algn="l">
              <a:lnSpc>
                <a:spcPct val="90000"/>
              </a:lnSpc>
              <a:spcBef>
                <a:spcPts val="300"/>
              </a:spcBef>
              <a:spcAft>
                <a:spcPts val="0"/>
              </a:spcAft>
              <a:buSzPts val="1000"/>
              <a:buNone/>
              <a:defRPr b="1" sz="1200"/>
            </a:lvl7pPr>
            <a:lvl8pPr indent="-228600" lvl="7" marL="3657600" algn="l">
              <a:lnSpc>
                <a:spcPct val="90000"/>
              </a:lnSpc>
              <a:spcBef>
                <a:spcPts val="300"/>
              </a:spcBef>
              <a:spcAft>
                <a:spcPts val="0"/>
              </a:spcAft>
              <a:buSzPts val="1000"/>
              <a:buNone/>
              <a:defRPr b="1" sz="1200"/>
            </a:lvl8pPr>
            <a:lvl9pPr indent="-228600" lvl="8" marL="4114800" algn="l">
              <a:lnSpc>
                <a:spcPct val="90000"/>
              </a:lnSpc>
              <a:spcBef>
                <a:spcPts val="300"/>
              </a:spcBef>
              <a:spcAft>
                <a:spcPts val="200"/>
              </a:spcAft>
              <a:buSzPts val="1000"/>
              <a:buNone/>
              <a:defRPr b="1" sz="1200"/>
            </a:lvl9pPr>
          </a:lstStyle>
          <a:p/>
        </p:txBody>
      </p:sp>
      <p:sp>
        <p:nvSpPr>
          <p:cNvPr id="415" name="Google Shape;415;p30"/>
          <p:cNvSpPr txBox="1"/>
          <p:nvPr>
            <p:ph idx="4" type="body"/>
          </p:nvPr>
        </p:nvSpPr>
        <p:spPr>
          <a:xfrm>
            <a:off x="4773168" y="2057400"/>
            <a:ext cx="3566160" cy="2468880"/>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16" name="Google Shape;416;p30"/>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7" name="Google Shape;417;p30"/>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8" name="Google Shape;418;p30"/>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9" name="Shape 419"/>
        <p:cNvGrpSpPr/>
        <p:nvPr/>
      </p:nvGrpSpPr>
      <p:grpSpPr>
        <a:xfrm>
          <a:off x="0" y="0"/>
          <a:ext cx="0" cy="0"/>
          <a:chOff x="0" y="0"/>
          <a:chExt cx="0" cy="0"/>
        </a:xfrm>
      </p:grpSpPr>
      <p:sp>
        <p:nvSpPr>
          <p:cNvPr id="420" name="Google Shape;420;p31"/>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1" name="Google Shape;421;p31"/>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2" name="Google Shape;422;p31"/>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3" name="Google Shape;423;p31"/>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4" name="Shape 424"/>
        <p:cNvGrpSpPr/>
        <p:nvPr/>
      </p:nvGrpSpPr>
      <p:grpSpPr>
        <a:xfrm>
          <a:off x="0" y="0"/>
          <a:ext cx="0" cy="0"/>
          <a:chOff x="0" y="0"/>
          <a:chExt cx="0" cy="0"/>
        </a:xfrm>
      </p:grpSpPr>
      <p:sp>
        <p:nvSpPr>
          <p:cNvPr id="425" name="Google Shape;425;p32"/>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6" name="Google Shape;426;p32"/>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7" name="Google Shape;427;p32"/>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28" name="Shape 428"/>
        <p:cNvGrpSpPr/>
        <p:nvPr/>
      </p:nvGrpSpPr>
      <p:grpSpPr>
        <a:xfrm>
          <a:off x="0" y="0"/>
          <a:ext cx="0" cy="0"/>
          <a:chOff x="0" y="0"/>
          <a:chExt cx="0" cy="0"/>
        </a:xfrm>
      </p:grpSpPr>
      <p:sp>
        <p:nvSpPr>
          <p:cNvPr id="429" name="Google Shape;429;p33"/>
          <p:cNvSpPr/>
          <p:nvPr/>
        </p:nvSpPr>
        <p:spPr>
          <a:xfrm>
            <a:off x="6227805" y="0"/>
            <a:ext cx="2916194" cy="5143499"/>
          </a:xfrm>
          <a:prstGeom prst="rect">
            <a:avLst/>
          </a:prstGeom>
          <a:blipFill rotWithShape="1">
            <a:blip r:embed="rId2">
              <a:alphaModFix amt="60000"/>
            </a:blip>
            <a:tile algn="ctr" flip="xy" tx="0" sx="92000" ty="-704850" sy="89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33"/>
          <p:cNvSpPr txBox="1"/>
          <p:nvPr>
            <p:ph type="title"/>
          </p:nvPr>
        </p:nvSpPr>
        <p:spPr>
          <a:xfrm>
            <a:off x="6412230" y="514350"/>
            <a:ext cx="2400300" cy="130302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SzPts val="2400"/>
              <a:buFont typeface="Rockwel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1" name="Google Shape;431;p33"/>
          <p:cNvSpPr txBox="1"/>
          <p:nvPr>
            <p:ph idx="1" type="body"/>
          </p:nvPr>
        </p:nvSpPr>
        <p:spPr>
          <a:xfrm>
            <a:off x="628650" y="514350"/>
            <a:ext cx="5033772" cy="3765042"/>
          </a:xfrm>
          <a:prstGeom prst="rect">
            <a:avLst/>
          </a:prstGeom>
          <a:noFill/>
          <a:ln>
            <a:noFill/>
          </a:ln>
        </p:spPr>
        <p:txBody>
          <a:bodyPr anchorCtr="0" anchor="t" bIns="34275" lIns="68575" spcFirstLastPara="1" rIns="68575" wrap="square" tIns="34275">
            <a:normAutofit/>
          </a:bodyPr>
          <a:lstStyle>
            <a:lvl1pPr indent="-311150" lvl="0" marL="457200" algn="l">
              <a:lnSpc>
                <a:spcPct val="90000"/>
              </a:lnSpc>
              <a:spcBef>
                <a:spcPts val="900"/>
              </a:spcBef>
              <a:spcAft>
                <a:spcPts val="0"/>
              </a:spcAft>
              <a:buSzPts val="1300"/>
              <a:buChar char="▪"/>
              <a:defRPr sz="1500"/>
            </a:lvl1pPr>
            <a:lvl2pPr indent="-298450" lvl="1" marL="914400" algn="l">
              <a:lnSpc>
                <a:spcPct val="90000"/>
              </a:lnSpc>
              <a:spcBef>
                <a:spcPts val="300"/>
              </a:spcBef>
              <a:spcAft>
                <a:spcPts val="0"/>
              </a:spcAft>
              <a:buSzPts val="1100"/>
              <a:buChar char="▪"/>
              <a:defRPr sz="1400"/>
            </a:lvl2pPr>
            <a:lvl3pPr indent="-292100" lvl="2" marL="1371600" algn="l">
              <a:lnSpc>
                <a:spcPct val="90000"/>
              </a:lnSpc>
              <a:spcBef>
                <a:spcPts val="300"/>
              </a:spcBef>
              <a:spcAft>
                <a:spcPts val="0"/>
              </a:spcAft>
              <a:buSzPts val="1000"/>
              <a:buChar char="▪"/>
              <a:defRPr sz="1200"/>
            </a:lvl3pPr>
            <a:lvl4pPr indent="-292100" lvl="3" marL="1828800" algn="l">
              <a:lnSpc>
                <a:spcPct val="90000"/>
              </a:lnSpc>
              <a:spcBef>
                <a:spcPts val="300"/>
              </a:spcBef>
              <a:spcAft>
                <a:spcPts val="0"/>
              </a:spcAft>
              <a:buSzPts val="1000"/>
              <a:buChar char="▪"/>
              <a:defRPr sz="1200"/>
            </a:lvl4pPr>
            <a:lvl5pPr indent="-292100" lvl="4" marL="2286000" algn="l">
              <a:lnSpc>
                <a:spcPct val="90000"/>
              </a:lnSpc>
              <a:spcBef>
                <a:spcPts val="300"/>
              </a:spcBef>
              <a:spcAft>
                <a:spcPts val="0"/>
              </a:spcAft>
              <a:buSzPts val="1000"/>
              <a:buChar char="▪"/>
              <a:defRPr sz="1200"/>
            </a:lvl5pPr>
            <a:lvl6pPr indent="-292100" lvl="5" marL="2743200" algn="l">
              <a:lnSpc>
                <a:spcPct val="90000"/>
              </a:lnSpc>
              <a:spcBef>
                <a:spcPts val="300"/>
              </a:spcBef>
              <a:spcAft>
                <a:spcPts val="0"/>
              </a:spcAft>
              <a:buSzPts val="1000"/>
              <a:buChar char="▪"/>
              <a:defRPr sz="1200"/>
            </a:lvl6pPr>
            <a:lvl7pPr indent="-292100" lvl="6" marL="3200400" algn="l">
              <a:lnSpc>
                <a:spcPct val="90000"/>
              </a:lnSpc>
              <a:spcBef>
                <a:spcPts val="300"/>
              </a:spcBef>
              <a:spcAft>
                <a:spcPts val="0"/>
              </a:spcAft>
              <a:buSzPts val="1000"/>
              <a:buChar char="▪"/>
              <a:defRPr sz="1200"/>
            </a:lvl7pPr>
            <a:lvl8pPr indent="-292100" lvl="7" marL="3657600" algn="l">
              <a:lnSpc>
                <a:spcPct val="90000"/>
              </a:lnSpc>
              <a:spcBef>
                <a:spcPts val="300"/>
              </a:spcBef>
              <a:spcAft>
                <a:spcPts val="0"/>
              </a:spcAft>
              <a:buSzPts val="1000"/>
              <a:buChar char="▪"/>
              <a:defRPr sz="1200"/>
            </a:lvl8pPr>
            <a:lvl9pPr indent="-292100" lvl="8" marL="4114800" algn="l">
              <a:lnSpc>
                <a:spcPct val="90000"/>
              </a:lnSpc>
              <a:spcBef>
                <a:spcPts val="300"/>
              </a:spcBef>
              <a:spcAft>
                <a:spcPts val="200"/>
              </a:spcAft>
              <a:buSzPts val="1000"/>
              <a:buChar char="▪"/>
              <a:defRPr sz="1200"/>
            </a:lvl9pPr>
          </a:lstStyle>
          <a:p/>
        </p:txBody>
      </p:sp>
      <p:sp>
        <p:nvSpPr>
          <p:cNvPr id="432" name="Google Shape;432;p33"/>
          <p:cNvSpPr txBox="1"/>
          <p:nvPr>
            <p:ph idx="2" type="body"/>
          </p:nvPr>
        </p:nvSpPr>
        <p:spPr>
          <a:xfrm>
            <a:off x="6412230" y="1817370"/>
            <a:ext cx="2400300" cy="246888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900"/>
              <a:buNone/>
              <a:defRPr sz="1100">
                <a:solidFill>
                  <a:srgbClr val="9E3611"/>
                </a:solidFill>
              </a:defRPr>
            </a:lvl1pPr>
            <a:lvl2pPr indent="-228600" lvl="1" marL="914400" algn="l">
              <a:lnSpc>
                <a:spcPct val="90000"/>
              </a:lnSpc>
              <a:spcBef>
                <a:spcPts val="300"/>
              </a:spcBef>
              <a:spcAft>
                <a:spcPts val="0"/>
              </a:spcAft>
              <a:buSzPts val="800"/>
              <a:buNone/>
              <a:defRPr sz="900"/>
            </a:lvl2pPr>
            <a:lvl3pPr indent="-228600" lvl="2" marL="1371600" algn="l">
              <a:lnSpc>
                <a:spcPct val="90000"/>
              </a:lnSpc>
              <a:spcBef>
                <a:spcPts val="300"/>
              </a:spcBef>
              <a:spcAft>
                <a:spcPts val="0"/>
              </a:spcAft>
              <a:buSzPts val="600"/>
              <a:buNone/>
              <a:defRPr sz="800"/>
            </a:lvl3pPr>
            <a:lvl4pPr indent="-228600" lvl="3" marL="1828800" algn="l">
              <a:lnSpc>
                <a:spcPct val="90000"/>
              </a:lnSpc>
              <a:spcBef>
                <a:spcPts val="300"/>
              </a:spcBef>
              <a:spcAft>
                <a:spcPts val="0"/>
              </a:spcAft>
              <a:buSzPts val="600"/>
              <a:buNone/>
              <a:defRPr sz="700"/>
            </a:lvl4pPr>
            <a:lvl5pPr indent="-228600" lvl="4" marL="2286000" algn="l">
              <a:lnSpc>
                <a:spcPct val="90000"/>
              </a:lnSpc>
              <a:spcBef>
                <a:spcPts val="300"/>
              </a:spcBef>
              <a:spcAft>
                <a:spcPts val="0"/>
              </a:spcAft>
              <a:buSzPts val="600"/>
              <a:buNone/>
              <a:defRPr sz="700"/>
            </a:lvl5pPr>
            <a:lvl6pPr indent="-228600" lvl="5" marL="2743200" algn="l">
              <a:lnSpc>
                <a:spcPct val="90000"/>
              </a:lnSpc>
              <a:spcBef>
                <a:spcPts val="300"/>
              </a:spcBef>
              <a:spcAft>
                <a:spcPts val="0"/>
              </a:spcAft>
              <a:buSzPts val="600"/>
              <a:buNone/>
              <a:defRPr sz="700"/>
            </a:lvl6pPr>
            <a:lvl7pPr indent="-228600" lvl="6" marL="3200400" algn="l">
              <a:lnSpc>
                <a:spcPct val="90000"/>
              </a:lnSpc>
              <a:spcBef>
                <a:spcPts val="300"/>
              </a:spcBef>
              <a:spcAft>
                <a:spcPts val="0"/>
              </a:spcAft>
              <a:buSzPts val="600"/>
              <a:buNone/>
              <a:defRPr sz="700"/>
            </a:lvl7pPr>
            <a:lvl8pPr indent="-228600" lvl="7" marL="3657600" algn="l">
              <a:lnSpc>
                <a:spcPct val="90000"/>
              </a:lnSpc>
              <a:spcBef>
                <a:spcPts val="300"/>
              </a:spcBef>
              <a:spcAft>
                <a:spcPts val="0"/>
              </a:spcAft>
              <a:buSzPts val="600"/>
              <a:buNone/>
              <a:defRPr sz="700"/>
            </a:lvl8pPr>
            <a:lvl9pPr indent="-228600" lvl="8" marL="4114800" algn="l">
              <a:lnSpc>
                <a:spcPct val="90000"/>
              </a:lnSpc>
              <a:spcBef>
                <a:spcPts val="300"/>
              </a:spcBef>
              <a:spcAft>
                <a:spcPts val="200"/>
              </a:spcAft>
              <a:buSzPts val="600"/>
              <a:buNone/>
              <a:defRPr sz="700"/>
            </a:lvl9pPr>
          </a:lstStyle>
          <a:p/>
        </p:txBody>
      </p:sp>
      <p:sp>
        <p:nvSpPr>
          <p:cNvPr id="433" name="Google Shape;433;p33"/>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4" name="Google Shape;434;p33"/>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435" name="Google Shape;435;p33"/>
          <p:cNvGrpSpPr/>
          <p:nvPr/>
        </p:nvGrpSpPr>
        <p:grpSpPr>
          <a:xfrm>
            <a:off x="8551294" y="4672261"/>
            <a:ext cx="342900" cy="342900"/>
            <a:chOff x="11361456" y="6195813"/>
            <a:chExt cx="548640" cy="548640"/>
          </a:xfrm>
        </p:grpSpPr>
        <p:sp>
          <p:nvSpPr>
            <p:cNvPr id="436" name="Google Shape;436;p33"/>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 name="Google Shape;437;p33"/>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38" name="Google Shape;438;p33"/>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39" name="Shape 439"/>
        <p:cNvGrpSpPr/>
        <p:nvPr/>
      </p:nvGrpSpPr>
      <p:grpSpPr>
        <a:xfrm>
          <a:off x="0" y="0"/>
          <a:ext cx="0" cy="0"/>
          <a:chOff x="0" y="0"/>
          <a:chExt cx="0" cy="0"/>
        </a:xfrm>
      </p:grpSpPr>
      <p:sp>
        <p:nvSpPr>
          <p:cNvPr id="440" name="Google Shape;440;p34"/>
          <p:cNvSpPr/>
          <p:nvPr/>
        </p:nvSpPr>
        <p:spPr>
          <a:xfrm>
            <a:off x="6227805" y="0"/>
            <a:ext cx="2916194" cy="5143499"/>
          </a:xfrm>
          <a:prstGeom prst="rect">
            <a:avLst/>
          </a:prstGeom>
          <a:blipFill rotWithShape="1">
            <a:blip r:embed="rId2">
              <a:alphaModFix amt="60000"/>
            </a:blip>
            <a:tile algn="ctr" flip="xy" tx="0" sx="92000" ty="-704850" sy="89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 name="Google Shape;441;p34"/>
          <p:cNvSpPr txBox="1"/>
          <p:nvPr>
            <p:ph type="title"/>
          </p:nvPr>
        </p:nvSpPr>
        <p:spPr>
          <a:xfrm>
            <a:off x="6412230" y="514350"/>
            <a:ext cx="2400300" cy="130302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SzPts val="2400"/>
              <a:buFont typeface="Rockwel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2" name="Google Shape;442;p34"/>
          <p:cNvSpPr/>
          <p:nvPr>
            <p:ph idx="2" type="pic"/>
          </p:nvPr>
        </p:nvSpPr>
        <p:spPr>
          <a:xfrm>
            <a:off x="0" y="0"/>
            <a:ext cx="6227805" cy="5143500"/>
          </a:xfrm>
          <a:prstGeom prst="rect">
            <a:avLst/>
          </a:prstGeom>
          <a:solidFill>
            <a:srgbClr val="E1DFDF"/>
          </a:solidFill>
          <a:ln>
            <a:noFill/>
          </a:ln>
        </p:spPr>
      </p:sp>
      <p:sp>
        <p:nvSpPr>
          <p:cNvPr id="443" name="Google Shape;443;p34"/>
          <p:cNvSpPr txBox="1"/>
          <p:nvPr>
            <p:ph idx="1" type="body"/>
          </p:nvPr>
        </p:nvSpPr>
        <p:spPr>
          <a:xfrm>
            <a:off x="6412230" y="1817370"/>
            <a:ext cx="2400300" cy="246888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900"/>
              <a:buNone/>
              <a:defRPr sz="1100">
                <a:solidFill>
                  <a:srgbClr val="9E3611"/>
                </a:solidFill>
              </a:defRPr>
            </a:lvl1pPr>
            <a:lvl2pPr indent="-228600" lvl="1" marL="914400" algn="l">
              <a:lnSpc>
                <a:spcPct val="90000"/>
              </a:lnSpc>
              <a:spcBef>
                <a:spcPts val="300"/>
              </a:spcBef>
              <a:spcAft>
                <a:spcPts val="0"/>
              </a:spcAft>
              <a:buSzPts val="800"/>
              <a:buNone/>
              <a:defRPr sz="900"/>
            </a:lvl2pPr>
            <a:lvl3pPr indent="-228600" lvl="2" marL="1371600" algn="l">
              <a:lnSpc>
                <a:spcPct val="90000"/>
              </a:lnSpc>
              <a:spcBef>
                <a:spcPts val="300"/>
              </a:spcBef>
              <a:spcAft>
                <a:spcPts val="0"/>
              </a:spcAft>
              <a:buSzPts val="600"/>
              <a:buNone/>
              <a:defRPr sz="800"/>
            </a:lvl3pPr>
            <a:lvl4pPr indent="-228600" lvl="3" marL="1828800" algn="l">
              <a:lnSpc>
                <a:spcPct val="90000"/>
              </a:lnSpc>
              <a:spcBef>
                <a:spcPts val="300"/>
              </a:spcBef>
              <a:spcAft>
                <a:spcPts val="0"/>
              </a:spcAft>
              <a:buSzPts val="600"/>
              <a:buNone/>
              <a:defRPr sz="700"/>
            </a:lvl4pPr>
            <a:lvl5pPr indent="-228600" lvl="4" marL="2286000" algn="l">
              <a:lnSpc>
                <a:spcPct val="90000"/>
              </a:lnSpc>
              <a:spcBef>
                <a:spcPts val="300"/>
              </a:spcBef>
              <a:spcAft>
                <a:spcPts val="0"/>
              </a:spcAft>
              <a:buSzPts val="600"/>
              <a:buNone/>
              <a:defRPr sz="700"/>
            </a:lvl5pPr>
            <a:lvl6pPr indent="-228600" lvl="5" marL="2743200" algn="l">
              <a:lnSpc>
                <a:spcPct val="90000"/>
              </a:lnSpc>
              <a:spcBef>
                <a:spcPts val="300"/>
              </a:spcBef>
              <a:spcAft>
                <a:spcPts val="0"/>
              </a:spcAft>
              <a:buSzPts val="600"/>
              <a:buNone/>
              <a:defRPr sz="700"/>
            </a:lvl6pPr>
            <a:lvl7pPr indent="-228600" lvl="6" marL="3200400" algn="l">
              <a:lnSpc>
                <a:spcPct val="90000"/>
              </a:lnSpc>
              <a:spcBef>
                <a:spcPts val="300"/>
              </a:spcBef>
              <a:spcAft>
                <a:spcPts val="0"/>
              </a:spcAft>
              <a:buSzPts val="600"/>
              <a:buNone/>
              <a:defRPr sz="700"/>
            </a:lvl7pPr>
            <a:lvl8pPr indent="-228600" lvl="7" marL="3657600" algn="l">
              <a:lnSpc>
                <a:spcPct val="90000"/>
              </a:lnSpc>
              <a:spcBef>
                <a:spcPts val="300"/>
              </a:spcBef>
              <a:spcAft>
                <a:spcPts val="0"/>
              </a:spcAft>
              <a:buSzPts val="600"/>
              <a:buNone/>
              <a:defRPr sz="700"/>
            </a:lvl8pPr>
            <a:lvl9pPr indent="-228600" lvl="8" marL="4114800" algn="l">
              <a:lnSpc>
                <a:spcPct val="90000"/>
              </a:lnSpc>
              <a:spcBef>
                <a:spcPts val="300"/>
              </a:spcBef>
              <a:spcAft>
                <a:spcPts val="200"/>
              </a:spcAft>
              <a:buSzPts val="600"/>
              <a:buNone/>
              <a:defRPr sz="700"/>
            </a:lvl9pPr>
          </a:lstStyle>
          <a:p/>
        </p:txBody>
      </p:sp>
      <p:sp>
        <p:nvSpPr>
          <p:cNvPr id="444" name="Google Shape;444;p34"/>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445" name="Google Shape;445;p34"/>
          <p:cNvGrpSpPr/>
          <p:nvPr/>
        </p:nvGrpSpPr>
        <p:grpSpPr>
          <a:xfrm>
            <a:off x="8551294" y="4672261"/>
            <a:ext cx="342900" cy="342900"/>
            <a:chOff x="11361456" y="6195813"/>
            <a:chExt cx="548640" cy="548640"/>
          </a:xfrm>
        </p:grpSpPr>
        <p:sp>
          <p:nvSpPr>
            <p:cNvPr id="446" name="Google Shape;446;p34"/>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 name="Google Shape;447;p34"/>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48" name="Google Shape;448;p34"/>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49" name="Shape 449"/>
        <p:cNvGrpSpPr/>
        <p:nvPr/>
      </p:nvGrpSpPr>
      <p:grpSpPr>
        <a:xfrm>
          <a:off x="0" y="0"/>
          <a:ext cx="0" cy="0"/>
          <a:chOff x="0" y="0"/>
          <a:chExt cx="0" cy="0"/>
        </a:xfrm>
      </p:grpSpPr>
      <p:sp>
        <p:nvSpPr>
          <p:cNvPr id="450" name="Google Shape;450;p35"/>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1" name="Google Shape;451;p35"/>
          <p:cNvSpPr txBox="1"/>
          <p:nvPr>
            <p:ph idx="1" type="body"/>
          </p:nvPr>
        </p:nvSpPr>
        <p:spPr>
          <a:xfrm rot="5400000">
            <a:off x="3055239" y="-661797"/>
            <a:ext cx="3038094" cy="75438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900"/>
              </a:spcBef>
              <a:spcAft>
                <a:spcPts val="0"/>
              </a:spcAft>
              <a:buSzPts val="1100"/>
              <a:buChar char="▪"/>
              <a:defRPr/>
            </a:lvl1pPr>
            <a:lvl2pPr indent="-298450" lvl="1" marL="914400" algn="l">
              <a:lnSpc>
                <a:spcPct val="90000"/>
              </a:lnSpc>
              <a:spcBef>
                <a:spcPts val="300"/>
              </a:spcBef>
              <a:spcAft>
                <a:spcPts val="0"/>
              </a:spcAft>
              <a:buSzPts val="1100"/>
              <a:buChar char="▪"/>
              <a:defRPr/>
            </a:lvl2pPr>
            <a:lvl3pPr indent="-298450" lvl="2" marL="1371600" algn="l">
              <a:lnSpc>
                <a:spcPct val="90000"/>
              </a:lnSpc>
              <a:spcBef>
                <a:spcPts val="300"/>
              </a:spcBef>
              <a:spcAft>
                <a:spcPts val="0"/>
              </a:spcAft>
              <a:buSzPts val="1100"/>
              <a:buChar char="▪"/>
              <a:defRPr/>
            </a:lvl3pPr>
            <a:lvl4pPr indent="-298450" lvl="3" marL="1828800" algn="l">
              <a:lnSpc>
                <a:spcPct val="90000"/>
              </a:lnSpc>
              <a:spcBef>
                <a:spcPts val="300"/>
              </a:spcBef>
              <a:spcAft>
                <a:spcPts val="0"/>
              </a:spcAft>
              <a:buSzPts val="1100"/>
              <a:buChar char="▪"/>
              <a:defRPr/>
            </a:lvl4pPr>
            <a:lvl5pPr indent="-298450" lvl="4" marL="2286000" algn="l">
              <a:lnSpc>
                <a:spcPct val="90000"/>
              </a:lnSpc>
              <a:spcBef>
                <a:spcPts val="300"/>
              </a:spcBef>
              <a:spcAft>
                <a:spcPts val="0"/>
              </a:spcAft>
              <a:buSzPts val="11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200"/>
              </a:spcAft>
              <a:buSzPts val="1100"/>
              <a:buChar char="▪"/>
              <a:defRPr/>
            </a:lvl9pPr>
          </a:lstStyle>
          <a:p/>
        </p:txBody>
      </p:sp>
      <p:sp>
        <p:nvSpPr>
          <p:cNvPr id="452" name="Google Shape;452;p35"/>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3" name="Google Shape;453;p35"/>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4" name="Google Shape;454;p35"/>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55" name="Shape 455"/>
        <p:cNvGrpSpPr/>
        <p:nvPr/>
      </p:nvGrpSpPr>
      <p:grpSpPr>
        <a:xfrm>
          <a:off x="0" y="0"/>
          <a:ext cx="0" cy="0"/>
          <a:chOff x="0" y="0"/>
          <a:chExt cx="0" cy="0"/>
        </a:xfrm>
      </p:grpSpPr>
      <p:sp>
        <p:nvSpPr>
          <p:cNvPr id="456" name="Google Shape;456;p36"/>
          <p:cNvSpPr txBox="1"/>
          <p:nvPr>
            <p:ph type="title"/>
          </p:nvPr>
        </p:nvSpPr>
        <p:spPr>
          <a:xfrm rot="5400000">
            <a:off x="5386388" y="1557338"/>
            <a:ext cx="4229100" cy="191452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7" name="Google Shape;457;p36"/>
          <p:cNvSpPr txBox="1"/>
          <p:nvPr>
            <p:ph idx="1" type="body"/>
          </p:nvPr>
        </p:nvSpPr>
        <p:spPr>
          <a:xfrm rot="5400000">
            <a:off x="1500188" y="-300037"/>
            <a:ext cx="4229100" cy="5629275"/>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900"/>
              </a:spcBef>
              <a:spcAft>
                <a:spcPts val="0"/>
              </a:spcAft>
              <a:buSzPts val="1100"/>
              <a:buChar char="▪"/>
              <a:defRPr/>
            </a:lvl1pPr>
            <a:lvl2pPr indent="-298450" lvl="1" marL="914400" algn="l">
              <a:lnSpc>
                <a:spcPct val="90000"/>
              </a:lnSpc>
              <a:spcBef>
                <a:spcPts val="300"/>
              </a:spcBef>
              <a:spcAft>
                <a:spcPts val="0"/>
              </a:spcAft>
              <a:buSzPts val="1100"/>
              <a:buChar char="▪"/>
              <a:defRPr/>
            </a:lvl2pPr>
            <a:lvl3pPr indent="-298450" lvl="2" marL="1371600" algn="l">
              <a:lnSpc>
                <a:spcPct val="90000"/>
              </a:lnSpc>
              <a:spcBef>
                <a:spcPts val="300"/>
              </a:spcBef>
              <a:spcAft>
                <a:spcPts val="0"/>
              </a:spcAft>
              <a:buSzPts val="1100"/>
              <a:buChar char="▪"/>
              <a:defRPr/>
            </a:lvl3pPr>
            <a:lvl4pPr indent="-298450" lvl="3" marL="1828800" algn="l">
              <a:lnSpc>
                <a:spcPct val="90000"/>
              </a:lnSpc>
              <a:spcBef>
                <a:spcPts val="300"/>
              </a:spcBef>
              <a:spcAft>
                <a:spcPts val="0"/>
              </a:spcAft>
              <a:buSzPts val="1100"/>
              <a:buChar char="▪"/>
              <a:defRPr/>
            </a:lvl4pPr>
            <a:lvl5pPr indent="-298450" lvl="4" marL="2286000" algn="l">
              <a:lnSpc>
                <a:spcPct val="90000"/>
              </a:lnSpc>
              <a:spcBef>
                <a:spcPts val="300"/>
              </a:spcBef>
              <a:spcAft>
                <a:spcPts val="0"/>
              </a:spcAft>
              <a:buSzPts val="11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200"/>
              </a:spcAft>
              <a:buSzPts val="1100"/>
              <a:buChar char="▪"/>
              <a:defRPr/>
            </a:lvl9pPr>
          </a:lstStyle>
          <a:p/>
        </p:txBody>
      </p:sp>
      <p:sp>
        <p:nvSpPr>
          <p:cNvPr id="458" name="Google Shape;458;p36"/>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9" name="Google Shape;459;p36"/>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0" name="Google Shape;460;p36"/>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theme" Target="../theme/theme2.xml"/><Relationship Id="rId12" Type="http://schemas.openxmlformats.org/officeDocument/2006/relationships/slideLayout" Target="../slideLayouts/slideLayout31.xml"/><Relationship Id="rId1" Type="http://schemas.openxmlformats.org/officeDocument/2006/relationships/image" Target="../media/image8.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7026337" y="3078599"/>
            <a:ext cx="2211961" cy="2203771"/>
            <a:chOff x="7027037" y="3078732"/>
            <a:chExt cx="2211217" cy="2204165"/>
          </a:xfrm>
        </p:grpSpPr>
        <p:sp>
          <p:nvSpPr>
            <p:cNvPr id="52" name="Google Shape;52;p13"/>
            <p:cNvSpPr/>
            <p:nvPr/>
          </p:nvSpPr>
          <p:spPr>
            <a:xfrm>
              <a:off x="8817948" y="34396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3" name="Google Shape;53;p13"/>
            <p:cNvSpPr/>
            <p:nvPr/>
          </p:nvSpPr>
          <p:spPr>
            <a:xfrm>
              <a:off x="8742973" y="4166677"/>
              <a:ext cx="495281" cy="340238"/>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4" name="Google Shape;54;p13"/>
            <p:cNvSpPr/>
            <p:nvPr/>
          </p:nvSpPr>
          <p:spPr>
            <a:xfrm>
              <a:off x="8052572" y="4825260"/>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5" name="Google Shape;55;p13"/>
            <p:cNvSpPr/>
            <p:nvPr/>
          </p:nvSpPr>
          <p:spPr>
            <a:xfrm>
              <a:off x="8052577" y="4132327"/>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6" name="Google Shape;56;p13"/>
            <p:cNvSpPr/>
            <p:nvPr/>
          </p:nvSpPr>
          <p:spPr>
            <a:xfrm>
              <a:off x="7430898" y="4873171"/>
              <a:ext cx="297606" cy="211234"/>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7" name="Google Shape;57;p13"/>
            <p:cNvSpPr/>
            <p:nvPr/>
          </p:nvSpPr>
          <p:spPr>
            <a:xfrm>
              <a:off x="8749725" y="4950125"/>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8" name="Google Shape;58;p13"/>
            <p:cNvSpPr/>
            <p:nvPr/>
          </p:nvSpPr>
          <p:spPr>
            <a:xfrm>
              <a:off x="8522444" y="4000279"/>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59" name="Google Shape;59;p13"/>
            <p:cNvSpPr/>
            <p:nvPr/>
          </p:nvSpPr>
          <p:spPr>
            <a:xfrm>
              <a:off x="8829403" y="4583868"/>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0" name="Google Shape;60;p13"/>
            <p:cNvSpPr/>
            <p:nvPr/>
          </p:nvSpPr>
          <p:spPr>
            <a:xfrm rot="-2460000">
              <a:off x="7110132" y="4877011"/>
              <a:ext cx="279910" cy="357971"/>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1" name="Google Shape;61;p13"/>
            <p:cNvSpPr/>
            <p:nvPr/>
          </p:nvSpPr>
          <p:spPr>
            <a:xfrm>
              <a:off x="7659648" y="4370196"/>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2" name="Google Shape;62;p13"/>
            <p:cNvSpPr/>
            <p:nvPr/>
          </p:nvSpPr>
          <p:spPr>
            <a:xfrm>
              <a:off x="8797588" y="3078732"/>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3" name="Google Shape;63;p13"/>
            <p:cNvSpPr/>
            <p:nvPr/>
          </p:nvSpPr>
          <p:spPr>
            <a:xfrm>
              <a:off x="7782420" y="4885132"/>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4" name="Google Shape;64;p13"/>
            <p:cNvSpPr/>
            <p:nvPr/>
          </p:nvSpPr>
          <p:spPr>
            <a:xfrm>
              <a:off x="8394267" y="4464801"/>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grpSp>
        <p:nvGrpSpPr>
          <p:cNvPr id="65" name="Google Shape;65;p13"/>
          <p:cNvGrpSpPr/>
          <p:nvPr/>
        </p:nvGrpSpPr>
        <p:grpSpPr>
          <a:xfrm>
            <a:off x="-35718" y="3366849"/>
            <a:ext cx="1953101" cy="1907381"/>
            <a:chOff x="-35374" y="3366963"/>
            <a:chExt cx="1952290" cy="1906807"/>
          </a:xfrm>
        </p:grpSpPr>
        <p:sp>
          <p:nvSpPr>
            <p:cNvPr id="66" name="Google Shape;66;p13"/>
            <p:cNvSpPr/>
            <p:nvPr/>
          </p:nvSpPr>
          <p:spPr>
            <a:xfrm>
              <a:off x="-35374" y="3366963"/>
              <a:ext cx="443260" cy="50467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7" name="Google Shape;67;p13"/>
            <p:cNvSpPr/>
            <p:nvPr/>
          </p:nvSpPr>
          <p:spPr>
            <a:xfrm>
              <a:off x="700454" y="4557600"/>
              <a:ext cx="504670" cy="400627"/>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8" name="Google Shape;68;p13"/>
            <p:cNvSpPr/>
            <p:nvPr/>
          </p:nvSpPr>
          <p:spPr>
            <a:xfrm>
              <a:off x="721258" y="4998019"/>
              <a:ext cx="463059" cy="177962"/>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69" name="Google Shape;69;p13"/>
            <p:cNvSpPr/>
            <p:nvPr/>
          </p:nvSpPr>
          <p:spPr>
            <a:xfrm>
              <a:off x="1333294" y="4678454"/>
              <a:ext cx="306966" cy="38502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0" name="Google Shape;70;p13"/>
            <p:cNvSpPr/>
            <p:nvPr/>
          </p:nvSpPr>
          <p:spPr>
            <a:xfrm>
              <a:off x="91624" y="4552927"/>
              <a:ext cx="416228" cy="409988"/>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1" name="Google Shape;71;p13"/>
            <p:cNvSpPr/>
            <p:nvPr/>
          </p:nvSpPr>
          <p:spPr>
            <a:xfrm>
              <a:off x="1525678" y="4911343"/>
              <a:ext cx="391238" cy="28929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2" name="Google Shape;72;p13"/>
            <p:cNvSpPr/>
            <p:nvPr/>
          </p:nvSpPr>
          <p:spPr>
            <a:xfrm>
              <a:off x="2704" y="4900231"/>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3" name="Google Shape;73;p13"/>
            <p:cNvSpPr/>
            <p:nvPr/>
          </p:nvSpPr>
          <p:spPr>
            <a:xfrm>
              <a:off x="448634" y="4138206"/>
              <a:ext cx="479681" cy="339217"/>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4" name="Google Shape;74;p13"/>
            <p:cNvSpPr/>
            <p:nvPr/>
          </p:nvSpPr>
          <p:spPr>
            <a:xfrm>
              <a:off x="258963" y="4957957"/>
              <a:ext cx="386048" cy="258065"/>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5" name="Google Shape;75;p13"/>
            <p:cNvSpPr/>
            <p:nvPr/>
          </p:nvSpPr>
          <p:spPr>
            <a:xfrm>
              <a:off x="-6398" y="3928634"/>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grpSp>
        <p:nvGrpSpPr>
          <p:cNvPr id="76" name="Google Shape;76;p13"/>
          <p:cNvGrpSpPr/>
          <p:nvPr/>
        </p:nvGrpSpPr>
        <p:grpSpPr>
          <a:xfrm>
            <a:off x="-185738" y="-56792"/>
            <a:ext cx="1877378" cy="1945958"/>
            <a:chOff x="-185869" y="-57166"/>
            <a:chExt cx="1877889" cy="1945801"/>
          </a:xfrm>
        </p:grpSpPr>
        <p:sp>
          <p:nvSpPr>
            <p:cNvPr id="77" name="Google Shape;77;p13"/>
            <p:cNvSpPr/>
            <p:nvPr/>
          </p:nvSpPr>
          <p:spPr>
            <a:xfrm>
              <a:off x="-77078" y="1488018"/>
              <a:ext cx="339602" cy="400617"/>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8" name="Google Shape;78;p13"/>
            <p:cNvSpPr/>
            <p:nvPr/>
          </p:nvSpPr>
          <p:spPr>
            <a:xfrm>
              <a:off x="346877" y="608615"/>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79" name="Google Shape;79;p13"/>
            <p:cNvSpPr/>
            <p:nvPr/>
          </p:nvSpPr>
          <p:spPr>
            <a:xfrm>
              <a:off x="645010" y="355961"/>
              <a:ext cx="414157" cy="507762"/>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0" name="Google Shape;80;p13"/>
            <p:cNvSpPr/>
            <p:nvPr/>
          </p:nvSpPr>
          <p:spPr>
            <a:xfrm>
              <a:off x="-8" y="1013366"/>
              <a:ext cx="372518" cy="384998"/>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1" name="Google Shape;81;p13"/>
            <p:cNvSpPr/>
            <p:nvPr/>
          </p:nvSpPr>
          <p:spPr>
            <a:xfrm>
              <a:off x="-185869" y="9089"/>
              <a:ext cx="589992" cy="414129"/>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2" name="Google Shape;82;p13"/>
            <p:cNvSpPr/>
            <p:nvPr/>
          </p:nvSpPr>
          <p:spPr>
            <a:xfrm>
              <a:off x="1403775" y="11500"/>
              <a:ext cx="288245" cy="184202"/>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3" name="Google Shape;83;p13"/>
            <p:cNvSpPr/>
            <p:nvPr/>
          </p:nvSpPr>
          <p:spPr>
            <a:xfrm>
              <a:off x="955990" y="-57166"/>
              <a:ext cx="323616" cy="321546"/>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9900CC"/>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4" name="Google Shape;84;p13"/>
            <p:cNvSpPr/>
            <p:nvPr/>
          </p:nvSpPr>
          <p:spPr>
            <a:xfrm>
              <a:off x="506176" y="8146"/>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5" name="Google Shape;85;p13"/>
            <p:cNvSpPr/>
            <p:nvPr/>
          </p:nvSpPr>
          <p:spPr>
            <a:xfrm>
              <a:off x="82003" y="59412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grpSp>
        <p:nvGrpSpPr>
          <p:cNvPr id="86" name="Google Shape;86;p13"/>
          <p:cNvGrpSpPr/>
          <p:nvPr/>
        </p:nvGrpSpPr>
        <p:grpSpPr>
          <a:xfrm>
            <a:off x="7302341" y="-294679"/>
            <a:ext cx="1877377" cy="2007036"/>
            <a:chOff x="7302880" y="-294362"/>
            <a:chExt cx="1876588" cy="2006619"/>
          </a:xfrm>
        </p:grpSpPr>
        <p:sp>
          <p:nvSpPr>
            <p:cNvPr id="87" name="Google Shape;87;p13"/>
            <p:cNvSpPr/>
            <p:nvPr/>
          </p:nvSpPr>
          <p:spPr>
            <a:xfrm>
              <a:off x="7302880" y="-294362"/>
              <a:ext cx="450550" cy="558734"/>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8" name="Google Shape;88;p13"/>
            <p:cNvSpPr/>
            <p:nvPr/>
          </p:nvSpPr>
          <p:spPr>
            <a:xfrm>
              <a:off x="8963979" y="1338718"/>
              <a:ext cx="180033" cy="373539"/>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89" name="Google Shape;89;p13"/>
            <p:cNvSpPr/>
            <p:nvPr/>
          </p:nvSpPr>
          <p:spPr>
            <a:xfrm>
              <a:off x="8318810" y="-29822"/>
              <a:ext cx="456818" cy="42558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0" name="Google Shape;90;p13"/>
            <p:cNvSpPr/>
            <p:nvPr/>
          </p:nvSpPr>
          <p:spPr>
            <a:xfrm>
              <a:off x="7842052" y="-100873"/>
              <a:ext cx="388118" cy="408938"/>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9900CC"/>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1" name="Google Shape;91;p13"/>
            <p:cNvSpPr/>
            <p:nvPr/>
          </p:nvSpPr>
          <p:spPr>
            <a:xfrm rot="1920000">
              <a:off x="8225551" y="625274"/>
              <a:ext cx="501522" cy="425557"/>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9900CC"/>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2" name="Google Shape;92;p13"/>
            <p:cNvSpPr/>
            <p:nvPr/>
          </p:nvSpPr>
          <p:spPr>
            <a:xfrm rot="-5400000">
              <a:off x="7996280" y="316930"/>
              <a:ext cx="279906" cy="35796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3" name="Google Shape;93;p13"/>
            <p:cNvSpPr/>
            <p:nvPr/>
          </p:nvSpPr>
          <p:spPr>
            <a:xfrm>
              <a:off x="8801760" y="790271"/>
              <a:ext cx="377708" cy="426638"/>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4" name="Google Shape;94;p13"/>
            <p:cNvSpPr/>
            <p:nvPr/>
          </p:nvSpPr>
          <p:spPr>
            <a:xfrm>
              <a:off x="8699345" y="1151407"/>
              <a:ext cx="174842" cy="187322"/>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5" name="Google Shape;95;p13"/>
            <p:cNvSpPr/>
            <p:nvPr/>
          </p:nvSpPr>
          <p:spPr>
            <a:xfrm>
              <a:off x="8853349" y="192487"/>
              <a:ext cx="210213" cy="458889"/>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sp>
        <p:nvSpPr>
          <p:cNvPr id="96" name="Google Shape;96;p13"/>
          <p:cNvSpPr txBox="1"/>
          <p:nvPr>
            <p:ph type="title"/>
          </p:nvPr>
        </p:nvSpPr>
        <p:spPr>
          <a:xfrm>
            <a:off x="685800" y="456486"/>
            <a:ext cx="7772400" cy="858321"/>
          </a:xfrm>
          <a:prstGeom prst="rect">
            <a:avLst/>
          </a:prstGeom>
          <a:noFill/>
          <a:ln>
            <a:noFill/>
          </a:ln>
        </p:spPr>
        <p:txBody>
          <a:bodyPr anchorCtr="0" anchor="ctr" bIns="37700" lIns="75425" spcFirstLastPara="1" rIns="75425" wrap="square" tIns="37700">
            <a:noAutofit/>
          </a:bodyPr>
          <a:lstStyle>
            <a:lvl1pPr lvl="0"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9pPr>
          </a:lstStyle>
          <a:p/>
        </p:txBody>
      </p:sp>
      <p:sp>
        <p:nvSpPr>
          <p:cNvPr id="97" name="Google Shape;97;p13"/>
          <p:cNvSpPr txBox="1"/>
          <p:nvPr>
            <p:ph idx="1" type="body"/>
          </p:nvPr>
        </p:nvSpPr>
        <p:spPr>
          <a:xfrm>
            <a:off x="685800" y="1485186"/>
            <a:ext cx="7772400" cy="3087171"/>
          </a:xfrm>
          <a:prstGeom prst="rect">
            <a:avLst/>
          </a:prstGeom>
          <a:noFill/>
          <a:ln>
            <a:noFill/>
          </a:ln>
        </p:spPr>
        <p:txBody>
          <a:bodyPr anchorCtr="0" anchor="t" bIns="37700" lIns="75425" spcFirstLastPara="1" rIns="75425" wrap="square" tIns="37700">
            <a:noAutofit/>
          </a:bodyPr>
          <a:lstStyle>
            <a:lvl1pPr indent="-393700" lvl="0" marL="457200" marR="0" rtl="0" algn="l">
              <a:lnSpc>
                <a:spcPct val="100000"/>
              </a:lnSpc>
              <a:spcBef>
                <a:spcPts val="500"/>
              </a:spcBef>
              <a:spcAft>
                <a:spcPts val="0"/>
              </a:spcAft>
              <a:buClr>
                <a:schemeClr val="dk1"/>
              </a:buClr>
              <a:buSzPts val="2600"/>
              <a:buFont typeface="Times New Roman"/>
              <a:buChar char="•"/>
              <a:defRPr b="0" i="0" sz="2600" u="none" cap="none" strike="noStrike">
                <a:solidFill>
                  <a:schemeClr val="dk1"/>
                </a:solidFill>
                <a:latin typeface="Times New Roman"/>
                <a:ea typeface="Times New Roman"/>
                <a:cs typeface="Times New Roman"/>
                <a:sym typeface="Times New Roman"/>
              </a:defRPr>
            </a:lvl1pPr>
            <a:lvl2pPr indent="-374650" lvl="1" marL="914400" marR="0" rtl="0" algn="l">
              <a:lnSpc>
                <a:spcPct val="100000"/>
              </a:lnSpc>
              <a:spcBef>
                <a:spcPts val="500"/>
              </a:spcBef>
              <a:spcAft>
                <a:spcPts val="0"/>
              </a:spcAft>
              <a:buClr>
                <a:schemeClr val="dk1"/>
              </a:buClr>
              <a:buSzPts val="2300"/>
              <a:buFont typeface="Times New Roman"/>
              <a:buChar char="–"/>
              <a:defRPr b="0" i="0" sz="2300" u="none" cap="none" strike="noStrike">
                <a:solidFill>
                  <a:schemeClr val="dk1"/>
                </a:solidFill>
                <a:latin typeface="Times New Roman"/>
                <a:ea typeface="Times New Roman"/>
                <a:cs typeface="Times New Roman"/>
                <a:sym typeface="Times New Roman"/>
              </a:defRPr>
            </a:lvl2pPr>
            <a:lvl3pPr indent="-355600" lvl="2" marL="1371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36550" lvl="3" marL="1828800" marR="0" rtl="0" algn="l">
              <a:lnSpc>
                <a:spcPct val="100000"/>
              </a:lnSpc>
              <a:spcBef>
                <a:spcPts val="300"/>
              </a:spcBef>
              <a:spcAft>
                <a:spcPts val="0"/>
              </a:spcAft>
              <a:buClr>
                <a:schemeClr val="dk1"/>
              </a:buClr>
              <a:buSzPts val="1700"/>
              <a:buFont typeface="Times New Roman"/>
              <a:buChar char="–"/>
              <a:defRPr b="0" i="0" sz="1700" u="none" cap="none" strike="noStrike">
                <a:solidFill>
                  <a:schemeClr val="dk1"/>
                </a:solidFill>
                <a:latin typeface="Times New Roman"/>
                <a:ea typeface="Times New Roman"/>
                <a:cs typeface="Times New Roman"/>
                <a:sym typeface="Times New Roman"/>
              </a:defRPr>
            </a:lvl4pPr>
            <a:lvl5pPr indent="-336550" lvl="4" marL="2286000" marR="0" rtl="0" algn="l">
              <a:lnSpc>
                <a:spcPct val="100000"/>
              </a:lnSpc>
              <a:spcBef>
                <a:spcPts val="300"/>
              </a:spcBef>
              <a:spcAft>
                <a:spcPts val="0"/>
              </a:spcAft>
              <a:buClr>
                <a:schemeClr val="dk1"/>
              </a:buClr>
              <a:buSzPts val="1700"/>
              <a:buFont typeface="Times New Roman"/>
              <a:buChar char="»"/>
              <a:defRPr b="0" i="0" sz="1700" u="none" cap="none" strike="noStrike">
                <a:solidFill>
                  <a:schemeClr val="dk1"/>
                </a:solidFill>
                <a:latin typeface="Times New Roman"/>
                <a:ea typeface="Times New Roman"/>
                <a:cs typeface="Times New Roman"/>
                <a:sym typeface="Times New Roman"/>
              </a:defRPr>
            </a:lvl5pPr>
            <a:lvl6pPr indent="-336550" lvl="5" marL="2743200" marR="0" rtl="0" algn="l">
              <a:lnSpc>
                <a:spcPct val="100000"/>
              </a:lnSpc>
              <a:spcBef>
                <a:spcPts val="300"/>
              </a:spcBef>
              <a:spcAft>
                <a:spcPts val="0"/>
              </a:spcAft>
              <a:buClr>
                <a:schemeClr val="dk1"/>
              </a:buClr>
              <a:buSzPts val="1700"/>
              <a:buFont typeface="Times New Roman"/>
              <a:buChar char="»"/>
              <a:defRPr b="0" i="0" sz="1700" u="none" cap="none" strike="noStrike">
                <a:solidFill>
                  <a:schemeClr val="dk1"/>
                </a:solidFill>
                <a:latin typeface="Times New Roman"/>
                <a:ea typeface="Times New Roman"/>
                <a:cs typeface="Times New Roman"/>
                <a:sym typeface="Times New Roman"/>
              </a:defRPr>
            </a:lvl6pPr>
            <a:lvl7pPr indent="-336550" lvl="6" marL="3200400" marR="0" rtl="0" algn="l">
              <a:lnSpc>
                <a:spcPct val="100000"/>
              </a:lnSpc>
              <a:spcBef>
                <a:spcPts val="300"/>
              </a:spcBef>
              <a:spcAft>
                <a:spcPts val="0"/>
              </a:spcAft>
              <a:buClr>
                <a:schemeClr val="dk1"/>
              </a:buClr>
              <a:buSzPts val="1700"/>
              <a:buFont typeface="Times New Roman"/>
              <a:buChar char="»"/>
              <a:defRPr b="0" i="0" sz="1700" u="none" cap="none" strike="noStrike">
                <a:solidFill>
                  <a:schemeClr val="dk1"/>
                </a:solidFill>
                <a:latin typeface="Times New Roman"/>
                <a:ea typeface="Times New Roman"/>
                <a:cs typeface="Times New Roman"/>
                <a:sym typeface="Times New Roman"/>
              </a:defRPr>
            </a:lvl7pPr>
            <a:lvl8pPr indent="-336550" lvl="7" marL="3657600" marR="0" rtl="0" algn="l">
              <a:lnSpc>
                <a:spcPct val="100000"/>
              </a:lnSpc>
              <a:spcBef>
                <a:spcPts val="300"/>
              </a:spcBef>
              <a:spcAft>
                <a:spcPts val="0"/>
              </a:spcAft>
              <a:buClr>
                <a:schemeClr val="dk1"/>
              </a:buClr>
              <a:buSzPts val="1700"/>
              <a:buFont typeface="Times New Roman"/>
              <a:buChar char="»"/>
              <a:defRPr b="0" i="0" sz="1700" u="none" cap="none" strike="noStrike">
                <a:solidFill>
                  <a:schemeClr val="dk1"/>
                </a:solidFill>
                <a:latin typeface="Times New Roman"/>
                <a:ea typeface="Times New Roman"/>
                <a:cs typeface="Times New Roman"/>
                <a:sym typeface="Times New Roman"/>
              </a:defRPr>
            </a:lvl8pPr>
            <a:lvl9pPr indent="-336550" lvl="8" marL="4114800" marR="0" rtl="0" algn="l">
              <a:lnSpc>
                <a:spcPct val="100000"/>
              </a:lnSpc>
              <a:spcBef>
                <a:spcPts val="300"/>
              </a:spcBef>
              <a:spcAft>
                <a:spcPts val="0"/>
              </a:spcAft>
              <a:buClr>
                <a:schemeClr val="dk1"/>
              </a:buClr>
              <a:buSzPts val="1700"/>
              <a:buFont typeface="Times New Roman"/>
              <a:buChar char="»"/>
              <a:defRPr b="0" i="0" sz="1700" u="none" cap="none" strike="noStrike">
                <a:solidFill>
                  <a:schemeClr val="dk1"/>
                </a:solidFill>
                <a:latin typeface="Times New Roman"/>
                <a:ea typeface="Times New Roman"/>
                <a:cs typeface="Times New Roman"/>
                <a:sym typeface="Times New Roman"/>
              </a:defRPr>
            </a:lvl9pPr>
          </a:lstStyle>
          <a:p/>
        </p:txBody>
      </p:sp>
      <p:sp>
        <p:nvSpPr>
          <p:cNvPr id="98" name="Google Shape;98;p13"/>
          <p:cNvSpPr txBox="1"/>
          <p:nvPr>
            <p:ph idx="12" type="sldNum"/>
          </p:nvPr>
        </p:nvSpPr>
        <p:spPr>
          <a:xfrm>
            <a:off x="4297680" y="4853106"/>
            <a:ext cx="548640" cy="290393"/>
          </a:xfrm>
          <a:prstGeom prst="rect">
            <a:avLst/>
          </a:prstGeom>
          <a:noFill/>
          <a:ln>
            <a:noFill/>
          </a:ln>
        </p:spPr>
        <p:txBody>
          <a:bodyPr anchorCtr="0" anchor="ctr" bIns="93850" lIns="93850" spcFirstLastPara="1" rIns="93850" wrap="square" tIns="93850">
            <a:noAutofit/>
          </a:bodyPr>
          <a:lstStyle>
            <a:lvl1pPr indent="0" lvl="0"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grpSp>
        <p:nvGrpSpPr>
          <p:cNvPr id="103" name="Google Shape;103;p15"/>
          <p:cNvGrpSpPr/>
          <p:nvPr/>
        </p:nvGrpSpPr>
        <p:grpSpPr>
          <a:xfrm>
            <a:off x="7442358" y="809029"/>
            <a:ext cx="1797368" cy="4430911"/>
            <a:chOff x="6023725" y="1522881"/>
            <a:chExt cx="1358150" cy="3349794"/>
          </a:xfrm>
        </p:grpSpPr>
        <p:sp>
          <p:nvSpPr>
            <p:cNvPr id="104" name="Google Shape;104;p15"/>
            <p:cNvSpPr/>
            <p:nvPr/>
          </p:nvSpPr>
          <p:spPr>
            <a:xfrm>
              <a:off x="6991200" y="2879025"/>
              <a:ext cx="390675" cy="444800"/>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5" name="Google Shape;105;p15"/>
            <p:cNvSpPr/>
            <p:nvPr/>
          </p:nvSpPr>
          <p:spPr>
            <a:xfrm>
              <a:off x="6244725" y="2547975"/>
              <a:ext cx="185275" cy="404450"/>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6" name="Google Shape;106;p15"/>
            <p:cNvSpPr/>
            <p:nvPr/>
          </p:nvSpPr>
          <p:spPr>
            <a:xfrm>
              <a:off x="6823375" y="1978500"/>
              <a:ext cx="365025" cy="447525"/>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7" name="Google Shape;107;p15"/>
            <p:cNvSpPr/>
            <p:nvPr/>
          </p:nvSpPr>
          <p:spPr>
            <a:xfrm>
              <a:off x="6071400" y="1791425"/>
              <a:ext cx="402625" cy="375100"/>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8" name="Google Shape;108;p15"/>
            <p:cNvSpPr/>
            <p:nvPr/>
          </p:nvSpPr>
          <p:spPr>
            <a:xfrm>
              <a:off x="6902250" y="3951050"/>
              <a:ext cx="436525" cy="299875"/>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9" name="Google Shape;109;p15"/>
            <p:cNvSpPr/>
            <p:nvPr/>
          </p:nvSpPr>
          <p:spPr>
            <a:xfrm>
              <a:off x="6405225" y="2154575"/>
              <a:ext cx="328325" cy="339325"/>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0" name="Google Shape;110;p15"/>
            <p:cNvSpPr/>
            <p:nvPr/>
          </p:nvSpPr>
          <p:spPr>
            <a:xfrm>
              <a:off x="6537275" y="2750650"/>
              <a:ext cx="459450" cy="475050"/>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 name="Google Shape;111;p15"/>
            <p:cNvSpPr/>
            <p:nvPr/>
          </p:nvSpPr>
          <p:spPr>
            <a:xfrm>
              <a:off x="6855475" y="1544725"/>
              <a:ext cx="444800" cy="3531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 name="Google Shape;112;p15"/>
            <p:cNvSpPr/>
            <p:nvPr/>
          </p:nvSpPr>
          <p:spPr>
            <a:xfrm>
              <a:off x="6553775" y="1840025"/>
              <a:ext cx="234775" cy="276975"/>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 name="Google Shape;113;p15"/>
            <p:cNvSpPr/>
            <p:nvPr/>
          </p:nvSpPr>
          <p:spPr>
            <a:xfrm>
              <a:off x="6618875" y="2550725"/>
              <a:ext cx="408125" cy="156850"/>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4" name="Google Shape;114;p15"/>
            <p:cNvSpPr/>
            <p:nvPr/>
          </p:nvSpPr>
          <p:spPr>
            <a:xfrm>
              <a:off x="6336425" y="4507675"/>
              <a:ext cx="520000" cy="36500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13AFF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5" name="Google Shape;115;p15"/>
            <p:cNvSpPr/>
            <p:nvPr/>
          </p:nvSpPr>
          <p:spPr>
            <a:xfrm>
              <a:off x="6425400" y="3728200"/>
              <a:ext cx="342075" cy="360425"/>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6" name="Google Shape;116;p15"/>
            <p:cNvSpPr/>
            <p:nvPr/>
          </p:nvSpPr>
          <p:spPr>
            <a:xfrm>
              <a:off x="6789450" y="3384325"/>
              <a:ext cx="262300" cy="186175"/>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7" name="Google Shape;117;p15"/>
            <p:cNvSpPr/>
            <p:nvPr/>
          </p:nvSpPr>
          <p:spPr>
            <a:xfrm>
              <a:off x="6950850" y="4617725"/>
              <a:ext cx="254050" cy="162350"/>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 name="Google Shape;118;p15"/>
            <p:cNvSpPr/>
            <p:nvPr/>
          </p:nvSpPr>
          <p:spPr>
            <a:xfrm>
              <a:off x="6849975" y="3631900"/>
              <a:ext cx="270550" cy="339350"/>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 name="Google Shape;119;p15"/>
            <p:cNvSpPr/>
            <p:nvPr/>
          </p:nvSpPr>
          <p:spPr>
            <a:xfrm>
              <a:off x="6351100" y="3281600"/>
              <a:ext cx="366850" cy="361350"/>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0" name="Google Shape;120;p15"/>
            <p:cNvSpPr/>
            <p:nvPr/>
          </p:nvSpPr>
          <p:spPr>
            <a:xfrm>
              <a:off x="6316250" y="3040425"/>
              <a:ext cx="137600" cy="122000"/>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1" name="Google Shape;121;p15"/>
            <p:cNvSpPr/>
            <p:nvPr/>
          </p:nvSpPr>
          <p:spPr>
            <a:xfrm>
              <a:off x="6879325" y="4294925"/>
              <a:ext cx="344825" cy="254975"/>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2" name="Google Shape;122;p15"/>
            <p:cNvSpPr/>
            <p:nvPr/>
          </p:nvSpPr>
          <p:spPr>
            <a:xfrm>
              <a:off x="6114500" y="2324225"/>
              <a:ext cx="158675" cy="329225"/>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3" name="Google Shape;123;p15"/>
            <p:cNvSpPr/>
            <p:nvPr/>
          </p:nvSpPr>
          <p:spPr>
            <a:xfrm>
              <a:off x="6474025" y="1522881"/>
              <a:ext cx="303525" cy="257569"/>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4" name="Google Shape;124;p15"/>
            <p:cNvSpPr/>
            <p:nvPr/>
          </p:nvSpPr>
          <p:spPr>
            <a:xfrm>
              <a:off x="6059500" y="3516375"/>
              <a:ext cx="268700" cy="232025"/>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18AA45"/>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5" name="Google Shape;125;p15"/>
            <p:cNvSpPr/>
            <p:nvPr/>
          </p:nvSpPr>
          <p:spPr>
            <a:xfrm>
              <a:off x="6385050" y="4208725"/>
              <a:ext cx="422775" cy="298975"/>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D11F4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6" name="Google Shape;126;p15"/>
            <p:cNvSpPr/>
            <p:nvPr/>
          </p:nvSpPr>
          <p:spPr>
            <a:xfrm>
              <a:off x="7121425" y="2437925"/>
              <a:ext cx="246700" cy="315500"/>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F58220"/>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7" name="Google Shape;127;p15"/>
            <p:cNvSpPr/>
            <p:nvPr/>
          </p:nvSpPr>
          <p:spPr>
            <a:xfrm>
              <a:off x="6062250" y="3853825"/>
              <a:ext cx="332900" cy="376025"/>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8" name="Google Shape;128;p15"/>
            <p:cNvSpPr/>
            <p:nvPr/>
          </p:nvSpPr>
          <p:spPr>
            <a:xfrm>
              <a:off x="6023725" y="3167900"/>
              <a:ext cx="340250" cy="227450"/>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2A3791"/>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9" name="Google Shape;129;p15"/>
            <p:cNvSpPr/>
            <p:nvPr/>
          </p:nvSpPr>
          <p:spPr>
            <a:xfrm>
              <a:off x="7109500" y="3449425"/>
              <a:ext cx="154100" cy="165100"/>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FECC0E"/>
            </a:solidFill>
            <a:ln>
              <a:noFill/>
            </a:ln>
          </p:spPr>
          <p:txBody>
            <a:bodyPr anchorCtr="0" anchor="ctr" bIns="75425" lIns="75425" spcFirstLastPara="1" rIns="75425" wrap="square" tIns="75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cxnSp>
        <p:nvCxnSpPr>
          <p:cNvPr id="130" name="Google Shape;130;p15"/>
          <p:cNvCxnSpPr/>
          <p:nvPr/>
        </p:nvCxnSpPr>
        <p:spPr>
          <a:xfrm>
            <a:off x="850106" y="697587"/>
            <a:ext cx="6037897" cy="0"/>
          </a:xfrm>
          <a:prstGeom prst="straightConnector1">
            <a:avLst/>
          </a:prstGeom>
          <a:noFill/>
          <a:ln cap="rnd" cmpd="sng" w="19050">
            <a:solidFill>
              <a:srgbClr val="A4C2F4"/>
            </a:solidFill>
            <a:prstDash val="solid"/>
            <a:miter lim="800000"/>
            <a:headEnd len="sm" w="sm" type="none"/>
            <a:tailEnd len="sm" w="sm" type="none"/>
          </a:ln>
        </p:spPr>
      </p:cxnSp>
      <p:sp>
        <p:nvSpPr>
          <p:cNvPr id="131" name="Google Shape;131;p15"/>
          <p:cNvSpPr txBox="1"/>
          <p:nvPr>
            <p:ph type="title"/>
          </p:nvPr>
        </p:nvSpPr>
        <p:spPr>
          <a:xfrm>
            <a:off x="473350" y="199311"/>
            <a:ext cx="7772400" cy="858300"/>
          </a:xfrm>
          <a:prstGeom prst="rect">
            <a:avLst/>
          </a:prstGeom>
          <a:noFill/>
          <a:ln>
            <a:noFill/>
          </a:ln>
        </p:spPr>
        <p:txBody>
          <a:bodyPr anchorCtr="0" anchor="ctr" bIns="37700" lIns="75425" spcFirstLastPara="1" rIns="75425" wrap="square" tIns="37700">
            <a:noAutofit/>
          </a:bodyPr>
          <a:lstStyle>
            <a:lvl1pPr lvl="0" marR="0" rtl="0" algn="ctr">
              <a:lnSpc>
                <a:spcPct val="100000"/>
              </a:lnSpc>
              <a:spcBef>
                <a:spcPts val="0"/>
              </a:spcBef>
              <a:spcAft>
                <a:spcPts val="0"/>
              </a:spcAft>
              <a:buClr>
                <a:srgbClr val="1155CC"/>
              </a:buClr>
              <a:buSzPts val="4000"/>
              <a:buFont typeface="Caveat"/>
              <a:buNone/>
              <a:defRPr b="1" i="0" sz="4000" u="none" cap="none" strike="noStrike">
                <a:solidFill>
                  <a:srgbClr val="1155CC"/>
                </a:solidFill>
                <a:latin typeface="Caveat"/>
                <a:ea typeface="Caveat"/>
                <a:cs typeface="Caveat"/>
                <a:sym typeface="Caveat"/>
              </a:defRPr>
            </a:lvl1pPr>
            <a:lvl2pPr lvl="1"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200"/>
              <a:buFont typeface="Arial"/>
              <a:buNone/>
              <a:defRPr b="0" i="0" sz="3600" u="none" cap="none" strike="noStrike">
                <a:solidFill>
                  <a:schemeClr val="dk2"/>
                </a:solidFill>
                <a:latin typeface="Times New Roman"/>
                <a:ea typeface="Times New Roman"/>
                <a:cs typeface="Times New Roman"/>
                <a:sym typeface="Times New Roman"/>
              </a:defRPr>
            </a:lvl9pPr>
          </a:lstStyle>
          <a:p/>
        </p:txBody>
      </p:sp>
      <p:sp>
        <p:nvSpPr>
          <p:cNvPr id="132" name="Google Shape;132;p15"/>
          <p:cNvSpPr txBox="1"/>
          <p:nvPr>
            <p:ph idx="1" type="body"/>
          </p:nvPr>
        </p:nvSpPr>
        <p:spPr>
          <a:xfrm>
            <a:off x="685800" y="1485186"/>
            <a:ext cx="7772400" cy="3087171"/>
          </a:xfrm>
          <a:prstGeom prst="rect">
            <a:avLst/>
          </a:prstGeom>
          <a:noFill/>
          <a:ln>
            <a:noFill/>
          </a:ln>
        </p:spPr>
        <p:txBody>
          <a:bodyPr anchorCtr="0" anchor="t" bIns="37700" lIns="75425" spcFirstLastPara="1" rIns="75425" wrap="square" tIns="37700">
            <a:noAutofit/>
          </a:bodyPr>
          <a:lstStyle>
            <a:lvl1pPr indent="-393700" lvl="0" marL="457200" marR="0" rtl="0" algn="l">
              <a:lnSpc>
                <a:spcPct val="100000"/>
              </a:lnSpc>
              <a:spcBef>
                <a:spcPts val="500"/>
              </a:spcBef>
              <a:spcAft>
                <a:spcPts val="0"/>
              </a:spcAft>
              <a:buClr>
                <a:schemeClr val="dk1"/>
              </a:buClr>
              <a:buSzPts val="2600"/>
              <a:buFont typeface="Caveat Medium"/>
              <a:buChar char="•"/>
              <a:defRPr b="0" i="0" sz="2600" u="none" cap="none" strike="noStrike">
                <a:solidFill>
                  <a:schemeClr val="dk1"/>
                </a:solidFill>
                <a:latin typeface="Caveat Medium"/>
                <a:ea typeface="Caveat Medium"/>
                <a:cs typeface="Caveat Medium"/>
                <a:sym typeface="Caveat Medium"/>
              </a:defRPr>
            </a:lvl1pPr>
            <a:lvl2pPr indent="-374650" lvl="1" marL="914400" marR="0" rtl="0" algn="l">
              <a:lnSpc>
                <a:spcPct val="100000"/>
              </a:lnSpc>
              <a:spcBef>
                <a:spcPts val="500"/>
              </a:spcBef>
              <a:spcAft>
                <a:spcPts val="0"/>
              </a:spcAft>
              <a:buClr>
                <a:schemeClr val="dk1"/>
              </a:buClr>
              <a:buSzPts val="2300"/>
              <a:buFont typeface="Caveat Medium"/>
              <a:buChar char="–"/>
              <a:defRPr b="0" i="0" sz="2300" u="none" cap="none" strike="noStrike">
                <a:solidFill>
                  <a:schemeClr val="dk1"/>
                </a:solidFill>
                <a:latin typeface="Caveat Medium"/>
                <a:ea typeface="Caveat Medium"/>
                <a:cs typeface="Caveat Medium"/>
                <a:sym typeface="Caveat Medium"/>
              </a:defRPr>
            </a:lvl2pPr>
            <a:lvl3pPr indent="-355600" lvl="2" marL="1371600" marR="0" rtl="0" algn="l">
              <a:lnSpc>
                <a:spcPct val="100000"/>
              </a:lnSpc>
              <a:spcBef>
                <a:spcPts val="400"/>
              </a:spcBef>
              <a:spcAft>
                <a:spcPts val="0"/>
              </a:spcAft>
              <a:buClr>
                <a:schemeClr val="dk1"/>
              </a:buClr>
              <a:buSzPts val="2000"/>
              <a:buFont typeface="Caveat Medium"/>
              <a:buChar char="•"/>
              <a:defRPr b="0" i="0" sz="2000" u="none" cap="none" strike="noStrike">
                <a:solidFill>
                  <a:schemeClr val="dk1"/>
                </a:solidFill>
                <a:latin typeface="Caveat Medium"/>
                <a:ea typeface="Caveat Medium"/>
                <a:cs typeface="Caveat Medium"/>
                <a:sym typeface="Caveat Medium"/>
              </a:defRPr>
            </a:lvl3pPr>
            <a:lvl4pPr indent="-336550" lvl="3" marL="1828800" marR="0" rtl="0" algn="l">
              <a:lnSpc>
                <a:spcPct val="100000"/>
              </a:lnSpc>
              <a:spcBef>
                <a:spcPts val="300"/>
              </a:spcBef>
              <a:spcAft>
                <a:spcPts val="0"/>
              </a:spcAft>
              <a:buClr>
                <a:schemeClr val="dk1"/>
              </a:buClr>
              <a:buSzPts val="1700"/>
              <a:buFont typeface="Caveat Medium"/>
              <a:buChar char="–"/>
              <a:defRPr b="0" i="0" sz="1700" u="none" cap="none" strike="noStrike">
                <a:solidFill>
                  <a:schemeClr val="dk1"/>
                </a:solidFill>
                <a:latin typeface="Caveat Medium"/>
                <a:ea typeface="Caveat Medium"/>
                <a:cs typeface="Caveat Medium"/>
                <a:sym typeface="Caveat Medium"/>
              </a:defRPr>
            </a:lvl4pPr>
            <a:lvl5pPr indent="-336550" lvl="4" marL="2286000" marR="0" rtl="0" algn="l">
              <a:lnSpc>
                <a:spcPct val="100000"/>
              </a:lnSpc>
              <a:spcBef>
                <a:spcPts val="300"/>
              </a:spcBef>
              <a:spcAft>
                <a:spcPts val="0"/>
              </a:spcAft>
              <a:buClr>
                <a:schemeClr val="dk1"/>
              </a:buClr>
              <a:buSzPts val="1700"/>
              <a:buFont typeface="Caveat Medium"/>
              <a:buChar char="»"/>
              <a:defRPr b="0" i="0" sz="1700" u="none" cap="none" strike="noStrike">
                <a:solidFill>
                  <a:schemeClr val="dk1"/>
                </a:solidFill>
                <a:latin typeface="Caveat Medium"/>
                <a:ea typeface="Caveat Medium"/>
                <a:cs typeface="Caveat Medium"/>
                <a:sym typeface="Caveat Medium"/>
              </a:defRPr>
            </a:lvl5pPr>
            <a:lvl6pPr indent="-336550" lvl="5" marL="2743200" marR="0" rtl="0" algn="l">
              <a:lnSpc>
                <a:spcPct val="100000"/>
              </a:lnSpc>
              <a:spcBef>
                <a:spcPts val="300"/>
              </a:spcBef>
              <a:spcAft>
                <a:spcPts val="0"/>
              </a:spcAft>
              <a:buClr>
                <a:schemeClr val="dk1"/>
              </a:buClr>
              <a:buSzPts val="1700"/>
              <a:buFont typeface="Caveat Medium"/>
              <a:buChar char="»"/>
              <a:defRPr b="0" i="0" sz="1700" u="none" cap="none" strike="noStrike">
                <a:solidFill>
                  <a:schemeClr val="dk1"/>
                </a:solidFill>
                <a:latin typeface="Caveat Medium"/>
                <a:ea typeface="Caveat Medium"/>
                <a:cs typeface="Caveat Medium"/>
                <a:sym typeface="Caveat Medium"/>
              </a:defRPr>
            </a:lvl6pPr>
            <a:lvl7pPr indent="-336550" lvl="6" marL="3200400" marR="0" rtl="0" algn="l">
              <a:lnSpc>
                <a:spcPct val="100000"/>
              </a:lnSpc>
              <a:spcBef>
                <a:spcPts val="300"/>
              </a:spcBef>
              <a:spcAft>
                <a:spcPts val="0"/>
              </a:spcAft>
              <a:buClr>
                <a:schemeClr val="dk1"/>
              </a:buClr>
              <a:buSzPts val="1700"/>
              <a:buFont typeface="Caveat Medium"/>
              <a:buChar char="»"/>
              <a:defRPr b="0" i="0" sz="1700" u="none" cap="none" strike="noStrike">
                <a:solidFill>
                  <a:schemeClr val="dk1"/>
                </a:solidFill>
                <a:latin typeface="Caveat Medium"/>
                <a:ea typeface="Caveat Medium"/>
                <a:cs typeface="Caveat Medium"/>
                <a:sym typeface="Caveat Medium"/>
              </a:defRPr>
            </a:lvl7pPr>
            <a:lvl8pPr indent="-336550" lvl="7" marL="3657600" marR="0" rtl="0" algn="l">
              <a:lnSpc>
                <a:spcPct val="100000"/>
              </a:lnSpc>
              <a:spcBef>
                <a:spcPts val="300"/>
              </a:spcBef>
              <a:spcAft>
                <a:spcPts val="0"/>
              </a:spcAft>
              <a:buClr>
                <a:schemeClr val="dk1"/>
              </a:buClr>
              <a:buSzPts val="1700"/>
              <a:buFont typeface="Caveat Medium"/>
              <a:buChar char="»"/>
              <a:defRPr b="0" i="0" sz="1700" u="none" cap="none" strike="noStrike">
                <a:solidFill>
                  <a:schemeClr val="dk1"/>
                </a:solidFill>
                <a:latin typeface="Caveat Medium"/>
                <a:ea typeface="Caveat Medium"/>
                <a:cs typeface="Caveat Medium"/>
                <a:sym typeface="Caveat Medium"/>
              </a:defRPr>
            </a:lvl8pPr>
            <a:lvl9pPr indent="-336550" lvl="8" marL="4114800" marR="0" rtl="0" algn="l">
              <a:lnSpc>
                <a:spcPct val="100000"/>
              </a:lnSpc>
              <a:spcBef>
                <a:spcPts val="300"/>
              </a:spcBef>
              <a:spcAft>
                <a:spcPts val="0"/>
              </a:spcAft>
              <a:buClr>
                <a:schemeClr val="dk1"/>
              </a:buClr>
              <a:buSzPts val="1700"/>
              <a:buFont typeface="Caveat Medium"/>
              <a:buChar char="»"/>
              <a:defRPr b="0" i="0" sz="1700" u="none" cap="none" strike="noStrike">
                <a:solidFill>
                  <a:schemeClr val="dk1"/>
                </a:solidFill>
                <a:latin typeface="Caveat Medium"/>
                <a:ea typeface="Caveat Medium"/>
                <a:cs typeface="Caveat Medium"/>
                <a:sym typeface="Caveat Medium"/>
              </a:defRPr>
            </a:lvl9pPr>
          </a:lstStyle>
          <a:p/>
        </p:txBody>
      </p:sp>
      <p:sp>
        <p:nvSpPr>
          <p:cNvPr id="133" name="Google Shape;133;p15"/>
          <p:cNvSpPr txBox="1"/>
          <p:nvPr>
            <p:ph idx="12" type="sldNum"/>
          </p:nvPr>
        </p:nvSpPr>
        <p:spPr>
          <a:xfrm>
            <a:off x="90011" y="4722376"/>
            <a:ext cx="548640" cy="394335"/>
          </a:xfrm>
          <a:prstGeom prst="rect">
            <a:avLst/>
          </a:prstGeom>
          <a:noFill/>
          <a:ln>
            <a:noFill/>
          </a:ln>
        </p:spPr>
        <p:txBody>
          <a:bodyPr anchorCtr="0" anchor="t" bIns="93850" lIns="93850" spcFirstLastPara="1" rIns="93850" wrap="square" tIns="93850">
            <a:noAutofit/>
          </a:bodyPr>
          <a:lstStyle>
            <a:lvl1pPr indent="0" lvl="0"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200"/>
              <a:buFont typeface="Times New Roman"/>
              <a:buNone/>
              <a:defRPr b="0" i="0" sz="12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17"/>
          <p:cNvSpPr txBox="1"/>
          <p:nvPr>
            <p:ph type="title"/>
          </p:nvPr>
        </p:nvSpPr>
        <p:spPr>
          <a:xfrm>
            <a:off x="747925" y="225025"/>
            <a:ext cx="67917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1pPr>
            <a:lvl2pPr lvl="1"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2pPr>
            <a:lvl3pPr lvl="2"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3pPr>
            <a:lvl4pPr lvl="3"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4pPr>
            <a:lvl5pPr lvl="4"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5pPr>
            <a:lvl6pPr lvl="5"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6pPr>
            <a:lvl7pPr lvl="6"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7pPr>
            <a:lvl8pPr lvl="7"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8pPr>
            <a:lvl9pPr lvl="8" marR="0" rtl="0" algn="l">
              <a:lnSpc>
                <a:spcPct val="100000"/>
              </a:lnSpc>
              <a:spcBef>
                <a:spcPts val="0"/>
              </a:spcBef>
              <a:spcAft>
                <a:spcPts val="0"/>
              </a:spcAft>
              <a:buClr>
                <a:srgbClr val="3C78D8"/>
              </a:buClr>
              <a:buSzPts val="1800"/>
              <a:buFont typeface="Sniglet"/>
              <a:buNone/>
              <a:defRPr b="0" i="0" sz="1800" u="none" cap="none" strike="noStrike">
                <a:solidFill>
                  <a:srgbClr val="3C78D8"/>
                </a:solidFill>
                <a:latin typeface="Sniglet"/>
                <a:ea typeface="Sniglet"/>
                <a:cs typeface="Sniglet"/>
                <a:sym typeface="Sniglet"/>
              </a:defRPr>
            </a:lvl9pPr>
          </a:lstStyle>
          <a:p/>
        </p:txBody>
      </p:sp>
      <p:sp>
        <p:nvSpPr>
          <p:cNvPr id="140" name="Google Shape;140;p17"/>
          <p:cNvSpPr txBox="1"/>
          <p:nvPr>
            <p:ph idx="1" type="body"/>
          </p:nvPr>
        </p:nvSpPr>
        <p:spPr>
          <a:xfrm>
            <a:off x="747925" y="1314900"/>
            <a:ext cx="6791700" cy="3610800"/>
          </a:xfrm>
          <a:prstGeom prst="rect">
            <a:avLst/>
          </a:prstGeom>
          <a:noFill/>
          <a:ln>
            <a:noFill/>
          </a:ln>
        </p:spPr>
        <p:txBody>
          <a:bodyPr anchorCtr="0" anchor="t" bIns="91425" lIns="91425" spcFirstLastPara="1" rIns="91425" wrap="square" tIns="91425">
            <a:noAutofit/>
          </a:bodyPr>
          <a:lstStyle>
            <a:lvl1pPr indent="-393700" lvl="0" marL="457200" marR="0" rtl="0" algn="l">
              <a:lnSpc>
                <a:spcPct val="100000"/>
              </a:lnSpc>
              <a:spcBef>
                <a:spcPts val="600"/>
              </a:spcBef>
              <a:spcAft>
                <a:spcPts val="0"/>
              </a:spcAft>
              <a:buClr>
                <a:srgbClr val="3D4965"/>
              </a:buClr>
              <a:buSzPts val="2600"/>
              <a:buFont typeface="Dosis"/>
              <a:buChar char="✘"/>
              <a:defRPr b="0" i="0" sz="2600" u="none" cap="none" strike="noStrike">
                <a:solidFill>
                  <a:srgbClr val="3D4965"/>
                </a:solidFill>
                <a:latin typeface="Dosis"/>
                <a:ea typeface="Dosis"/>
                <a:cs typeface="Dosis"/>
                <a:sym typeface="Dosis"/>
              </a:defRPr>
            </a:lvl1pPr>
            <a:lvl2pPr indent="-355600" lvl="1" marL="914400" marR="0" rtl="0" algn="l">
              <a:lnSpc>
                <a:spcPct val="100000"/>
              </a:lnSpc>
              <a:spcBef>
                <a:spcPts val="0"/>
              </a:spcBef>
              <a:spcAft>
                <a:spcPts val="0"/>
              </a:spcAft>
              <a:buClr>
                <a:srgbClr val="3D4965"/>
              </a:buClr>
              <a:buSzPts val="2000"/>
              <a:buFont typeface="Dosis"/>
              <a:buChar char="✗"/>
              <a:defRPr b="0" i="0" sz="2000" u="none" cap="none" strike="noStrike">
                <a:solidFill>
                  <a:srgbClr val="3D4965"/>
                </a:solidFill>
                <a:latin typeface="Dosis"/>
                <a:ea typeface="Dosis"/>
                <a:cs typeface="Dosis"/>
                <a:sym typeface="Dosis"/>
              </a:defRPr>
            </a:lvl2pPr>
            <a:lvl3pPr indent="-355600" lvl="2" marL="1371600" marR="0" rtl="0" algn="l">
              <a:lnSpc>
                <a:spcPct val="100000"/>
              </a:lnSpc>
              <a:spcBef>
                <a:spcPts val="0"/>
              </a:spcBef>
              <a:spcAft>
                <a:spcPts val="0"/>
              </a:spcAft>
              <a:buClr>
                <a:srgbClr val="3D4965"/>
              </a:buClr>
              <a:buSzPts val="2000"/>
              <a:buFont typeface="Dosis"/>
              <a:buChar char="■"/>
              <a:defRPr b="0" i="0" sz="2000" u="none" cap="none" strike="noStrike">
                <a:solidFill>
                  <a:srgbClr val="3D4965"/>
                </a:solidFill>
                <a:latin typeface="Dosis"/>
                <a:ea typeface="Dosis"/>
                <a:cs typeface="Dosis"/>
                <a:sym typeface="Dosis"/>
              </a:defRPr>
            </a:lvl3pPr>
            <a:lvl4pPr indent="-342900" lvl="3" marL="1828800" marR="0" rtl="0" algn="l">
              <a:lnSpc>
                <a:spcPct val="100000"/>
              </a:lnSpc>
              <a:spcBef>
                <a:spcPts val="0"/>
              </a:spcBef>
              <a:spcAft>
                <a:spcPts val="0"/>
              </a:spcAft>
              <a:buClr>
                <a:srgbClr val="3D4965"/>
              </a:buClr>
              <a:buSzPts val="1800"/>
              <a:buFont typeface="Dosis"/>
              <a:buChar char="●"/>
              <a:defRPr b="0" i="0" sz="1800" u="none" cap="none" strike="noStrike">
                <a:solidFill>
                  <a:srgbClr val="3D4965"/>
                </a:solidFill>
                <a:latin typeface="Dosis"/>
                <a:ea typeface="Dosis"/>
                <a:cs typeface="Dosis"/>
                <a:sym typeface="Dosis"/>
              </a:defRPr>
            </a:lvl4pPr>
            <a:lvl5pPr indent="-342900" lvl="4" marL="2286000" marR="0" rtl="0" algn="l">
              <a:lnSpc>
                <a:spcPct val="100000"/>
              </a:lnSpc>
              <a:spcBef>
                <a:spcPts val="0"/>
              </a:spcBef>
              <a:spcAft>
                <a:spcPts val="0"/>
              </a:spcAft>
              <a:buClr>
                <a:srgbClr val="3D4965"/>
              </a:buClr>
              <a:buSzPts val="1800"/>
              <a:buFont typeface="Dosis"/>
              <a:buChar char="○"/>
              <a:defRPr b="0" i="0" sz="1800" u="none" cap="none" strike="noStrike">
                <a:solidFill>
                  <a:srgbClr val="3D4965"/>
                </a:solidFill>
                <a:latin typeface="Dosis"/>
                <a:ea typeface="Dosis"/>
                <a:cs typeface="Dosis"/>
                <a:sym typeface="Dosis"/>
              </a:defRPr>
            </a:lvl5pPr>
            <a:lvl6pPr indent="-342900" lvl="5" marL="2743200" marR="0" rtl="0" algn="l">
              <a:lnSpc>
                <a:spcPct val="100000"/>
              </a:lnSpc>
              <a:spcBef>
                <a:spcPts val="0"/>
              </a:spcBef>
              <a:spcAft>
                <a:spcPts val="0"/>
              </a:spcAft>
              <a:buClr>
                <a:srgbClr val="3D4965"/>
              </a:buClr>
              <a:buSzPts val="1800"/>
              <a:buFont typeface="Dosis"/>
              <a:buChar char="■"/>
              <a:defRPr b="0" i="0" sz="1800" u="none" cap="none" strike="noStrike">
                <a:solidFill>
                  <a:srgbClr val="3D4965"/>
                </a:solidFill>
                <a:latin typeface="Dosis"/>
                <a:ea typeface="Dosis"/>
                <a:cs typeface="Dosis"/>
                <a:sym typeface="Dosis"/>
              </a:defRPr>
            </a:lvl6pPr>
            <a:lvl7pPr indent="-342900" lvl="6" marL="3200400" marR="0" rtl="0" algn="l">
              <a:lnSpc>
                <a:spcPct val="100000"/>
              </a:lnSpc>
              <a:spcBef>
                <a:spcPts val="0"/>
              </a:spcBef>
              <a:spcAft>
                <a:spcPts val="0"/>
              </a:spcAft>
              <a:buClr>
                <a:srgbClr val="3D4965"/>
              </a:buClr>
              <a:buSzPts val="1800"/>
              <a:buFont typeface="Dosis"/>
              <a:buChar char="●"/>
              <a:defRPr b="0" i="0" sz="1800" u="none" cap="none" strike="noStrike">
                <a:solidFill>
                  <a:srgbClr val="3D4965"/>
                </a:solidFill>
                <a:latin typeface="Dosis"/>
                <a:ea typeface="Dosis"/>
                <a:cs typeface="Dosis"/>
                <a:sym typeface="Dosis"/>
              </a:defRPr>
            </a:lvl7pPr>
            <a:lvl8pPr indent="-342900" lvl="7" marL="3657600" marR="0" rtl="0" algn="l">
              <a:lnSpc>
                <a:spcPct val="100000"/>
              </a:lnSpc>
              <a:spcBef>
                <a:spcPts val="0"/>
              </a:spcBef>
              <a:spcAft>
                <a:spcPts val="0"/>
              </a:spcAft>
              <a:buClr>
                <a:srgbClr val="3D4965"/>
              </a:buClr>
              <a:buSzPts val="1800"/>
              <a:buFont typeface="Dosis"/>
              <a:buChar char="○"/>
              <a:defRPr b="0" i="0" sz="1800" u="none" cap="none" strike="noStrike">
                <a:solidFill>
                  <a:srgbClr val="3D4965"/>
                </a:solidFill>
                <a:latin typeface="Dosis"/>
                <a:ea typeface="Dosis"/>
                <a:cs typeface="Dosis"/>
                <a:sym typeface="Dosis"/>
              </a:defRPr>
            </a:lvl8pPr>
            <a:lvl9pPr indent="-342900" lvl="8" marL="4114800" marR="0" rtl="0" algn="l">
              <a:lnSpc>
                <a:spcPct val="100000"/>
              </a:lnSpc>
              <a:spcBef>
                <a:spcPts val="0"/>
              </a:spcBef>
              <a:spcAft>
                <a:spcPts val="0"/>
              </a:spcAft>
              <a:buClr>
                <a:srgbClr val="3D4965"/>
              </a:buClr>
              <a:buSzPts val="1800"/>
              <a:buFont typeface="Dosis"/>
              <a:buChar char="■"/>
              <a:defRPr b="0" i="0" sz="1800" u="none" cap="none" strike="noStrike">
                <a:solidFill>
                  <a:srgbClr val="3D4965"/>
                </a:solidFill>
                <a:latin typeface="Dosis"/>
                <a:ea typeface="Dosis"/>
                <a:cs typeface="Dosis"/>
                <a:sym typeface="Dosis"/>
              </a:defRPr>
            </a:lvl9pPr>
          </a:lstStyle>
          <a:p/>
        </p:txBody>
      </p:sp>
      <p:sp>
        <p:nvSpPr>
          <p:cNvPr id="141" name="Google Shape;141;p17"/>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3C78D8"/>
                </a:solidFill>
                <a:latin typeface="Sniglet"/>
                <a:ea typeface="Sniglet"/>
                <a:cs typeface="Sniglet"/>
                <a:sym typeface="Snigle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25"/>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SzPts val="4100"/>
              <a:buFont typeface="Rockwell"/>
              <a:buNone/>
              <a:defRPr b="0" i="0" sz="4100" u="none" cap="none" strike="noStrike">
                <a:latin typeface="Rockwell"/>
                <a:ea typeface="Rockwell"/>
                <a:cs typeface="Rockwell"/>
                <a:sym typeface="Rockwe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8" name="Google Shape;368;p25"/>
          <p:cNvSpPr txBox="1"/>
          <p:nvPr>
            <p:ph idx="1" type="body"/>
          </p:nvPr>
        </p:nvSpPr>
        <p:spPr>
          <a:xfrm>
            <a:off x="802386" y="1591056"/>
            <a:ext cx="7543800" cy="3038094"/>
          </a:xfrm>
          <a:prstGeom prst="rect">
            <a:avLst/>
          </a:prstGeom>
          <a:noFill/>
          <a:ln>
            <a:noFill/>
          </a:ln>
        </p:spPr>
        <p:txBody>
          <a:bodyPr anchorCtr="0" anchor="t" bIns="34275" lIns="68575" spcFirstLastPara="1" rIns="68575" wrap="square" tIns="34275">
            <a:normAutofit/>
          </a:bodyPr>
          <a:lstStyle>
            <a:lvl1pPr indent="-311150" lvl="0" marL="457200" marR="0" rtl="0" algn="l">
              <a:lnSpc>
                <a:spcPct val="90000"/>
              </a:lnSpc>
              <a:spcBef>
                <a:spcPts val="900"/>
              </a:spcBef>
              <a:spcAft>
                <a:spcPts val="0"/>
              </a:spcAft>
              <a:buClr>
                <a:srgbClr val="9E3611"/>
              </a:buClr>
              <a:buSzPts val="1300"/>
              <a:buFont typeface="Noto Sans Symbols"/>
              <a:buChar char="▪"/>
              <a:defRPr b="0" i="0" sz="1500" u="none" cap="none" strike="noStrike">
                <a:solidFill>
                  <a:schemeClr val="dk1"/>
                </a:solidFill>
                <a:latin typeface="Rockwell"/>
                <a:ea typeface="Rockwell"/>
                <a:cs typeface="Rockwell"/>
                <a:sym typeface="Rockwell"/>
              </a:defRPr>
            </a:lvl1pPr>
            <a:lvl2pPr indent="-298450" lvl="1" marL="914400" marR="0" rtl="0" algn="l">
              <a:lnSpc>
                <a:spcPct val="90000"/>
              </a:lnSpc>
              <a:spcBef>
                <a:spcPts val="300"/>
              </a:spcBef>
              <a:spcAft>
                <a:spcPts val="0"/>
              </a:spcAft>
              <a:buClr>
                <a:srgbClr val="9E3611"/>
              </a:buClr>
              <a:buSzPts val="1100"/>
              <a:buFont typeface="Noto Sans Symbols"/>
              <a:buChar char="▪"/>
              <a:defRPr b="0" i="0" sz="1400" u="none" cap="none" strike="noStrike">
                <a:solidFill>
                  <a:schemeClr val="dk1"/>
                </a:solidFill>
                <a:latin typeface="Rockwell"/>
                <a:ea typeface="Rockwell"/>
                <a:cs typeface="Rockwell"/>
                <a:sym typeface="Rockwell"/>
              </a:defRPr>
            </a:lvl2pPr>
            <a:lvl3pPr indent="-292100" lvl="2" marL="13716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3pPr>
            <a:lvl4pPr indent="-292100" lvl="3" marL="18288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4pPr>
            <a:lvl5pPr indent="-292100" lvl="4" marL="22860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5pPr>
            <a:lvl6pPr indent="-292100" lvl="5" marL="27432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6pPr>
            <a:lvl7pPr indent="-292100" lvl="6" marL="32004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7pPr>
            <a:lvl8pPr indent="-292100" lvl="7" marL="3657600" marR="0" rtl="0" algn="l">
              <a:lnSpc>
                <a:spcPct val="90000"/>
              </a:lnSpc>
              <a:spcBef>
                <a:spcPts val="300"/>
              </a:spcBef>
              <a:spcAft>
                <a:spcPts val="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8pPr>
            <a:lvl9pPr indent="-292100" lvl="8" marL="4114800" marR="0" rtl="0" algn="l">
              <a:lnSpc>
                <a:spcPct val="90000"/>
              </a:lnSpc>
              <a:spcBef>
                <a:spcPts val="300"/>
              </a:spcBef>
              <a:spcAft>
                <a:spcPts val="200"/>
              </a:spcAft>
              <a:buClr>
                <a:srgbClr val="9E3611"/>
              </a:buClr>
              <a:buSzPts val="100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369" name="Google Shape;369;p25"/>
          <p:cNvSpPr txBox="1"/>
          <p:nvPr>
            <p:ph idx="10" type="dt"/>
          </p:nvPr>
        </p:nvSpPr>
        <p:spPr>
          <a:xfrm>
            <a:off x="5973318" y="4704588"/>
            <a:ext cx="2455164"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9pPr>
          </a:lstStyle>
          <a:p/>
        </p:txBody>
      </p:sp>
      <p:sp>
        <p:nvSpPr>
          <p:cNvPr id="370" name="Google Shape;370;p25"/>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9pPr>
          </a:lstStyle>
          <a:p/>
        </p:txBody>
      </p:sp>
      <p:grpSp>
        <p:nvGrpSpPr>
          <p:cNvPr id="371" name="Google Shape;371;p25"/>
          <p:cNvGrpSpPr/>
          <p:nvPr/>
        </p:nvGrpSpPr>
        <p:grpSpPr>
          <a:xfrm>
            <a:off x="8551294" y="4672261"/>
            <a:ext cx="342900" cy="342900"/>
            <a:chOff x="11361456" y="6195813"/>
            <a:chExt cx="548640" cy="548640"/>
          </a:xfrm>
        </p:grpSpPr>
        <p:sp>
          <p:nvSpPr>
            <p:cNvPr id="372" name="Google Shape;372;p25"/>
            <p:cNvSpPr/>
            <p:nvPr/>
          </p:nvSpPr>
          <p:spPr>
            <a:xfrm>
              <a:off x="11361456" y="6195813"/>
              <a:ext cx="548640" cy="548640"/>
            </a:xfrm>
            <a:prstGeom prst="ellipse">
              <a:avLst/>
            </a:prstGeom>
            <a:blipFill rotWithShape="1">
              <a:blip r:embed="rId1">
                <a:alphaModFix/>
              </a:blip>
              <a:tile algn="tl" flip="none" tx="50800" sx="85000" ty="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 name="Google Shape;373;p25"/>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74" name="Google Shape;374;p25"/>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1100" u="none" cap="none" strike="noStrike">
                <a:solidFill>
                  <a:srgbClr val="FFFFFF"/>
                </a:solidFill>
                <a:latin typeface="Rockwell"/>
                <a:ea typeface="Rockwell"/>
                <a:cs typeface="Rockwell"/>
                <a:sym typeface="Rockwell"/>
              </a:defRPr>
            </a:lvl1pPr>
            <a:lvl2pPr indent="0" lvl="1" marL="0" marR="0" rtl="0" algn="ctr">
              <a:spcBef>
                <a:spcPts val="0"/>
              </a:spcBef>
              <a:buNone/>
              <a:defRPr b="1" i="0" sz="1100" u="none" cap="none" strike="noStrike">
                <a:solidFill>
                  <a:srgbClr val="FFFFFF"/>
                </a:solidFill>
                <a:latin typeface="Rockwell"/>
                <a:ea typeface="Rockwell"/>
                <a:cs typeface="Rockwell"/>
                <a:sym typeface="Rockwell"/>
              </a:defRPr>
            </a:lvl2pPr>
            <a:lvl3pPr indent="0" lvl="2" marL="0" marR="0" rtl="0" algn="ctr">
              <a:spcBef>
                <a:spcPts val="0"/>
              </a:spcBef>
              <a:buNone/>
              <a:defRPr b="1" i="0" sz="1100" u="none" cap="none" strike="noStrike">
                <a:solidFill>
                  <a:srgbClr val="FFFFFF"/>
                </a:solidFill>
                <a:latin typeface="Rockwell"/>
                <a:ea typeface="Rockwell"/>
                <a:cs typeface="Rockwell"/>
                <a:sym typeface="Rockwell"/>
              </a:defRPr>
            </a:lvl3pPr>
            <a:lvl4pPr indent="0" lvl="3" marL="0" marR="0" rtl="0" algn="ctr">
              <a:spcBef>
                <a:spcPts val="0"/>
              </a:spcBef>
              <a:buNone/>
              <a:defRPr b="1" i="0" sz="1100" u="none" cap="none" strike="noStrike">
                <a:solidFill>
                  <a:srgbClr val="FFFFFF"/>
                </a:solidFill>
                <a:latin typeface="Rockwell"/>
                <a:ea typeface="Rockwell"/>
                <a:cs typeface="Rockwell"/>
                <a:sym typeface="Rockwell"/>
              </a:defRPr>
            </a:lvl4pPr>
            <a:lvl5pPr indent="0" lvl="4" marL="0" marR="0" rtl="0" algn="ctr">
              <a:spcBef>
                <a:spcPts val="0"/>
              </a:spcBef>
              <a:buNone/>
              <a:defRPr b="1" i="0" sz="1100" u="none" cap="none" strike="noStrike">
                <a:solidFill>
                  <a:srgbClr val="FFFFFF"/>
                </a:solidFill>
                <a:latin typeface="Rockwell"/>
                <a:ea typeface="Rockwell"/>
                <a:cs typeface="Rockwell"/>
                <a:sym typeface="Rockwell"/>
              </a:defRPr>
            </a:lvl5pPr>
            <a:lvl6pPr indent="0" lvl="5" marL="0" marR="0" rtl="0" algn="ctr">
              <a:spcBef>
                <a:spcPts val="0"/>
              </a:spcBef>
              <a:buNone/>
              <a:defRPr b="1" i="0" sz="1100" u="none" cap="none" strike="noStrike">
                <a:solidFill>
                  <a:srgbClr val="FFFFFF"/>
                </a:solidFill>
                <a:latin typeface="Rockwell"/>
                <a:ea typeface="Rockwell"/>
                <a:cs typeface="Rockwell"/>
                <a:sym typeface="Rockwell"/>
              </a:defRPr>
            </a:lvl6pPr>
            <a:lvl7pPr indent="0" lvl="6" marL="0" marR="0" rtl="0" algn="ctr">
              <a:spcBef>
                <a:spcPts val="0"/>
              </a:spcBef>
              <a:buNone/>
              <a:defRPr b="1" i="0" sz="1100" u="none" cap="none" strike="noStrike">
                <a:solidFill>
                  <a:srgbClr val="FFFFFF"/>
                </a:solidFill>
                <a:latin typeface="Rockwell"/>
                <a:ea typeface="Rockwell"/>
                <a:cs typeface="Rockwell"/>
                <a:sym typeface="Rockwell"/>
              </a:defRPr>
            </a:lvl7pPr>
            <a:lvl8pPr indent="0" lvl="7" marL="0" marR="0" rtl="0" algn="ctr">
              <a:spcBef>
                <a:spcPts val="0"/>
              </a:spcBef>
              <a:buNone/>
              <a:defRPr b="1" i="0" sz="1100" u="none" cap="none" strike="noStrike">
                <a:solidFill>
                  <a:srgbClr val="FFFFFF"/>
                </a:solidFill>
                <a:latin typeface="Rockwell"/>
                <a:ea typeface="Rockwell"/>
                <a:cs typeface="Rockwell"/>
                <a:sym typeface="Rockwell"/>
              </a:defRPr>
            </a:lvl8pPr>
            <a:lvl9pPr indent="0" lvl="8" marL="0" marR="0" rtl="0" algn="ctr">
              <a:spcBef>
                <a:spcPts val="0"/>
              </a:spcBef>
              <a:buNone/>
              <a:defRPr b="1" i="0" sz="1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35.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6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5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4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5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86.png"/><Relationship Id="rId6"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62.jp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52.jp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63.jp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7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5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7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8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8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87.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0.jpg"/><Relationship Id="rId7"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 Id="rId3" Type="http://schemas.openxmlformats.org/officeDocument/2006/relationships/image" Target="../media/image6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1.xml"/><Relationship Id="rId3"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image" Target="../media/image78.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7"/>
          <p:cNvSpPr txBox="1"/>
          <p:nvPr>
            <p:ph type="ctrTitle"/>
          </p:nvPr>
        </p:nvSpPr>
        <p:spPr>
          <a:xfrm>
            <a:off x="311700" y="0"/>
            <a:ext cx="8520600" cy="355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sz="5000" u="sng">
              <a:latin typeface="Caveat SemiBold"/>
              <a:ea typeface="Caveat SemiBold"/>
              <a:cs typeface="Caveat SemiBold"/>
              <a:sym typeface="Caveat SemiBold"/>
            </a:endParaRPr>
          </a:p>
          <a:p>
            <a:pPr indent="0" lvl="0" marL="0" rtl="0" algn="ctr">
              <a:lnSpc>
                <a:spcPct val="100000"/>
              </a:lnSpc>
              <a:spcBef>
                <a:spcPts val="0"/>
              </a:spcBef>
              <a:spcAft>
                <a:spcPts val="0"/>
              </a:spcAft>
              <a:buClr>
                <a:schemeClr val="dk1"/>
              </a:buClr>
              <a:buSzPts val="1100"/>
              <a:buFont typeface="Arial"/>
              <a:buNone/>
            </a:pPr>
            <a:r>
              <a:t/>
            </a:r>
            <a:endParaRPr sz="5000" u="sng">
              <a:latin typeface="Caveat SemiBold"/>
              <a:ea typeface="Caveat SemiBold"/>
              <a:cs typeface="Caveat SemiBold"/>
              <a:sym typeface="Caveat SemiBold"/>
            </a:endParaRPr>
          </a:p>
          <a:p>
            <a:pPr indent="0" lvl="0" marL="0" rtl="0" algn="ctr">
              <a:lnSpc>
                <a:spcPct val="100000"/>
              </a:lnSpc>
              <a:spcBef>
                <a:spcPts val="0"/>
              </a:spcBef>
              <a:spcAft>
                <a:spcPts val="0"/>
              </a:spcAft>
              <a:buSzPts val="5200"/>
              <a:buNone/>
            </a:pPr>
            <a:r>
              <a:rPr lang="en" sz="4000" u="sng">
                <a:solidFill>
                  <a:srgbClr val="13AFF0"/>
                </a:solidFill>
                <a:highlight>
                  <a:srgbClr val="FFFFFF"/>
                </a:highlight>
                <a:latin typeface="Caveat SemiBold"/>
                <a:ea typeface="Caveat SemiBold"/>
                <a:cs typeface="Caveat SemiBold"/>
                <a:sym typeface="Caveat SemiBold"/>
              </a:rPr>
              <a:t>" Robotics &amp; Automation Workshop - 2025 </a:t>
            </a:r>
            <a:endParaRPr sz="4000" u="sng">
              <a:solidFill>
                <a:srgbClr val="13AFF0"/>
              </a:solidFill>
              <a:highlight>
                <a:srgbClr val="FFFFFF"/>
              </a:highlight>
              <a:latin typeface="Caveat SemiBold"/>
              <a:ea typeface="Caveat SemiBold"/>
              <a:cs typeface="Caveat SemiBold"/>
              <a:sym typeface="Caveat SemiBold"/>
            </a:endParaRPr>
          </a:p>
          <a:p>
            <a:pPr indent="0" lvl="0" marL="0" rtl="0" algn="ctr">
              <a:lnSpc>
                <a:spcPct val="100000"/>
              </a:lnSpc>
              <a:spcBef>
                <a:spcPts val="0"/>
              </a:spcBef>
              <a:spcAft>
                <a:spcPts val="0"/>
              </a:spcAft>
              <a:buClr>
                <a:schemeClr val="dk1"/>
              </a:buClr>
              <a:buSzPts val="1100"/>
              <a:buFont typeface="Arial"/>
              <a:buNone/>
            </a:pPr>
            <a:r>
              <a:rPr lang="en" sz="2500">
                <a:solidFill>
                  <a:srgbClr val="222222"/>
                </a:solidFill>
                <a:highlight>
                  <a:srgbClr val="FFFFFF"/>
                </a:highlight>
                <a:latin typeface="Caveat SemiBold"/>
                <a:ea typeface="Caveat SemiBold"/>
                <a:cs typeface="Caveat SemiBold"/>
                <a:sym typeface="Caveat SemiBold"/>
              </a:rPr>
              <a:t>  – Igniting Innovation in Young Minds"</a:t>
            </a:r>
            <a:endParaRPr sz="2500">
              <a:latin typeface="Caveat SemiBold"/>
              <a:ea typeface="Caveat SemiBold"/>
              <a:cs typeface="Caveat SemiBold"/>
              <a:sym typeface="Caveat SemiBold"/>
            </a:endParaRPr>
          </a:p>
          <a:p>
            <a:pPr indent="0" lvl="0" marL="0" rtl="0" algn="ctr">
              <a:lnSpc>
                <a:spcPct val="100000"/>
              </a:lnSpc>
              <a:spcBef>
                <a:spcPts val="0"/>
              </a:spcBef>
              <a:spcAft>
                <a:spcPts val="0"/>
              </a:spcAft>
              <a:buSzPts val="5200"/>
              <a:buNone/>
            </a:pPr>
            <a:r>
              <a:t/>
            </a:r>
            <a:endParaRPr sz="3000">
              <a:latin typeface="Caveat SemiBold"/>
              <a:ea typeface="Caveat SemiBold"/>
              <a:cs typeface="Caveat SemiBold"/>
              <a:sym typeface="Caveat SemiBold"/>
            </a:endParaRPr>
          </a:p>
          <a:p>
            <a:pPr indent="0" lvl="0" marL="0" rtl="0" algn="ctr">
              <a:lnSpc>
                <a:spcPct val="100000"/>
              </a:lnSpc>
              <a:spcBef>
                <a:spcPts val="0"/>
              </a:spcBef>
              <a:spcAft>
                <a:spcPts val="0"/>
              </a:spcAft>
              <a:buClr>
                <a:schemeClr val="dk1"/>
              </a:buClr>
              <a:buSzPts val="1100"/>
              <a:buFont typeface="Arial"/>
              <a:buNone/>
            </a:pPr>
            <a:r>
              <a:rPr lang="en" sz="3000">
                <a:latin typeface="Caveat SemiBold"/>
                <a:ea typeface="Caveat SemiBold"/>
                <a:cs typeface="Caveat SemiBold"/>
                <a:sym typeface="Caveat SemiBold"/>
              </a:rPr>
              <a:t>Presented by: </a:t>
            </a:r>
            <a:r>
              <a:rPr i="1" lang="en" sz="3000">
                <a:latin typeface="Caveat SemiBold"/>
                <a:ea typeface="Caveat SemiBold"/>
                <a:cs typeface="Caveat SemiBold"/>
                <a:sym typeface="Caveat SemiBold"/>
              </a:rPr>
              <a:t>Nepal Tech Robotics Team</a:t>
            </a:r>
            <a:endParaRPr i="1" sz="3000">
              <a:latin typeface="Caveat SemiBold"/>
              <a:ea typeface="Caveat SemiBold"/>
              <a:cs typeface="Caveat SemiBold"/>
              <a:sym typeface="Caveat SemiBold"/>
            </a:endParaRPr>
          </a:p>
          <a:p>
            <a:pPr indent="0" lvl="0" marL="0" rtl="0" algn="ctr">
              <a:lnSpc>
                <a:spcPct val="100000"/>
              </a:lnSpc>
              <a:spcBef>
                <a:spcPts val="0"/>
              </a:spcBef>
              <a:spcAft>
                <a:spcPts val="0"/>
              </a:spcAft>
              <a:buClr>
                <a:schemeClr val="dk1"/>
              </a:buClr>
              <a:buSzPts val="1100"/>
              <a:buFont typeface="Arial"/>
              <a:buNone/>
            </a:pPr>
            <a:r>
              <a:rPr i="1" lang="en" sz="3000">
                <a:latin typeface="Caveat SemiBold"/>
                <a:ea typeface="Caveat SemiBold"/>
                <a:cs typeface="Caveat SemiBold"/>
                <a:sym typeface="Caveat SemiBold"/>
              </a:rPr>
              <a:t>Trainer = Pujan Bhusal</a:t>
            </a:r>
            <a:endParaRPr i="1" sz="3000">
              <a:latin typeface="Caveat SemiBold"/>
              <a:ea typeface="Caveat SemiBold"/>
              <a:cs typeface="Caveat SemiBold"/>
              <a:sym typeface="Caveat SemiBold"/>
            </a:endParaRPr>
          </a:p>
          <a:p>
            <a:pPr indent="0" lvl="0" marL="0" rtl="0" algn="ctr">
              <a:lnSpc>
                <a:spcPct val="100000"/>
              </a:lnSpc>
              <a:spcBef>
                <a:spcPts val="0"/>
              </a:spcBef>
              <a:spcAft>
                <a:spcPts val="0"/>
              </a:spcAft>
              <a:buClr>
                <a:schemeClr val="dk1"/>
              </a:buClr>
              <a:buSzPts val="1100"/>
              <a:buFont typeface="Arial"/>
              <a:buNone/>
            </a:pPr>
            <a:r>
              <a:rPr i="1" lang="en" sz="3000">
                <a:latin typeface="Caveat SemiBold"/>
                <a:ea typeface="Caveat SemiBold"/>
                <a:cs typeface="Caveat SemiBold"/>
                <a:sym typeface="Caveat SemiBold"/>
              </a:rPr>
              <a:t>New Horizon College , Drivertole ,Rupandehi</a:t>
            </a:r>
            <a:endParaRPr i="1" sz="3000">
              <a:latin typeface="Caveat SemiBold"/>
              <a:ea typeface="Caveat SemiBold"/>
              <a:cs typeface="Caveat SemiBold"/>
              <a:sym typeface="Caveat SemiBold"/>
            </a:endParaRPr>
          </a:p>
          <a:p>
            <a:pPr indent="0" lvl="0" marL="0" rtl="0" algn="ctr">
              <a:lnSpc>
                <a:spcPct val="100000"/>
              </a:lnSpc>
              <a:spcBef>
                <a:spcPts val="0"/>
              </a:spcBef>
              <a:spcAft>
                <a:spcPts val="0"/>
              </a:spcAft>
              <a:buSzPts val="5200"/>
              <a:buNone/>
            </a:pPr>
            <a:r>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t>What are resistors?</a:t>
            </a:r>
            <a:endParaRPr/>
          </a:p>
        </p:txBody>
      </p:sp>
      <p:sp>
        <p:nvSpPr>
          <p:cNvPr id="529" name="Google Shape;529;p46"/>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rPr>
              <a:t>Resistors limits the amount of current in the circuit or wire. Ohm's law is used to calculate the properties related to resistance.</a:t>
            </a:r>
            <a:endParaRPr i="0" sz="2100" u="none">
              <a:solidFill>
                <a:schemeClr val="dk1"/>
              </a:solidFill>
            </a:endParaRPr>
          </a:p>
          <a:p>
            <a:pPr indent="0" lvl="0" marL="0" rtl="0" algn="l">
              <a:lnSpc>
                <a:spcPct val="95000"/>
              </a:lnSpc>
              <a:spcBef>
                <a:spcPts val="0"/>
              </a:spcBef>
              <a:spcAft>
                <a:spcPts val="0"/>
              </a:spcAft>
              <a:buClr>
                <a:schemeClr val="dk1"/>
              </a:buClr>
              <a:buSzPts val="2100"/>
              <a:buNone/>
            </a:pPr>
            <a:r>
              <a:t/>
            </a:r>
            <a:endParaRPr i="0" sz="2200" u="none">
              <a:solidFill>
                <a:srgbClr val="000000"/>
              </a:solidFill>
            </a:endParaRPr>
          </a:p>
          <a:p>
            <a:pPr indent="0" lvl="0" marL="0" rtl="0" algn="l">
              <a:lnSpc>
                <a:spcPct val="95000"/>
              </a:lnSpc>
              <a:spcBef>
                <a:spcPts val="0"/>
              </a:spcBef>
              <a:spcAft>
                <a:spcPts val="0"/>
              </a:spcAft>
              <a:buClr>
                <a:srgbClr val="000000"/>
              </a:buClr>
              <a:buSzPts val="2100"/>
              <a:buNone/>
            </a:pPr>
            <a:r>
              <a:rPr i="0" lang="en" sz="2200" u="none">
                <a:solidFill>
                  <a:srgbClr val="000000"/>
                </a:solidFill>
              </a:rPr>
              <a:t>Ohm's Law:  I = V/R</a:t>
            </a:r>
            <a:endParaRPr i="0" sz="2100" u="none">
              <a:solidFill>
                <a:schemeClr val="dk1"/>
              </a:solidFill>
            </a:endParaRPr>
          </a:p>
          <a:p>
            <a:pPr indent="0" lvl="0" marL="0" rtl="0" algn="l">
              <a:lnSpc>
                <a:spcPct val="95000"/>
              </a:lnSpc>
              <a:spcBef>
                <a:spcPts val="0"/>
              </a:spcBef>
              <a:spcAft>
                <a:spcPts val="0"/>
              </a:spcAft>
              <a:buClr>
                <a:srgbClr val="000000"/>
              </a:buClr>
              <a:buSzPts val="2100"/>
              <a:buNone/>
            </a:pPr>
            <a:r>
              <a:rPr i="0" lang="en" sz="2200" u="none">
                <a:solidFill>
                  <a:srgbClr val="000000"/>
                </a:solidFill>
              </a:rPr>
              <a:t>I = Current measured in Amps</a:t>
            </a:r>
            <a:endParaRPr i="0" sz="2100" u="none">
              <a:solidFill>
                <a:schemeClr val="dk1"/>
              </a:solidFill>
            </a:endParaRPr>
          </a:p>
          <a:p>
            <a:pPr indent="0" lvl="0" marL="0" rtl="0" algn="l">
              <a:lnSpc>
                <a:spcPct val="95000"/>
              </a:lnSpc>
              <a:spcBef>
                <a:spcPts val="0"/>
              </a:spcBef>
              <a:spcAft>
                <a:spcPts val="0"/>
              </a:spcAft>
              <a:buClr>
                <a:srgbClr val="000000"/>
              </a:buClr>
              <a:buSzPts val="2100"/>
              <a:buNone/>
            </a:pPr>
            <a:r>
              <a:rPr i="0" lang="en" sz="2200" u="none">
                <a:solidFill>
                  <a:srgbClr val="000000"/>
                </a:solidFill>
              </a:rPr>
              <a:t>V = Voltage measured in Volts</a:t>
            </a:r>
            <a:endParaRPr i="0" sz="2100" u="none">
              <a:solidFill>
                <a:schemeClr val="dk1"/>
              </a:solidFill>
            </a:endParaRPr>
          </a:p>
          <a:p>
            <a:pPr indent="0" lvl="0" marL="0" rtl="0" algn="l">
              <a:lnSpc>
                <a:spcPct val="95000"/>
              </a:lnSpc>
              <a:spcBef>
                <a:spcPts val="0"/>
              </a:spcBef>
              <a:spcAft>
                <a:spcPts val="0"/>
              </a:spcAft>
              <a:buClr>
                <a:srgbClr val="000000"/>
              </a:buClr>
              <a:buSzPts val="2100"/>
              <a:buNone/>
            </a:pPr>
            <a:r>
              <a:rPr i="0" lang="en" sz="2200" u="none">
                <a:solidFill>
                  <a:srgbClr val="000000"/>
                </a:solidFill>
              </a:rPr>
              <a:t>R = Resistance measured in Ohms</a:t>
            </a:r>
            <a:endParaRPr i="0" sz="2100" u="none">
              <a:solidFill>
                <a:schemeClr val="dk1"/>
              </a:solidFill>
            </a:endParaRPr>
          </a:p>
          <a:p>
            <a:pPr indent="0" lvl="0" marL="0" rtl="0" algn="l">
              <a:lnSpc>
                <a:spcPct val="95000"/>
              </a:lnSpc>
              <a:spcBef>
                <a:spcPts val="0"/>
              </a:spcBef>
              <a:spcAft>
                <a:spcPts val="0"/>
              </a:spcAft>
              <a:buClr>
                <a:schemeClr val="dk1"/>
              </a:buClr>
              <a:buSzPts val="2100"/>
              <a:buNone/>
            </a:pPr>
            <a:r>
              <a:t/>
            </a:r>
            <a:endParaRPr i="0" sz="2200" u="none">
              <a:solidFill>
                <a:srgbClr val="000000"/>
              </a:solidFill>
            </a:endParaRPr>
          </a:p>
          <a:p>
            <a:pPr indent="0" lvl="0" marL="0" rtl="0" algn="l">
              <a:lnSpc>
                <a:spcPct val="95000"/>
              </a:lnSpc>
              <a:spcBef>
                <a:spcPts val="0"/>
              </a:spcBef>
              <a:spcAft>
                <a:spcPts val="0"/>
              </a:spcAft>
              <a:buClr>
                <a:srgbClr val="000000"/>
              </a:buClr>
              <a:buSzPts val="2100"/>
              <a:buNone/>
            </a:pPr>
            <a:r>
              <a:rPr i="0" lang="en" sz="2200" u="none">
                <a:solidFill>
                  <a:srgbClr val="000000"/>
                </a:solidFill>
              </a:rPr>
              <a:t>Resistors are color coded.</a:t>
            </a:r>
            <a:endParaRPr/>
          </a:p>
        </p:txBody>
      </p:sp>
      <p:pic>
        <p:nvPicPr>
          <p:cNvPr id="530" name="Google Shape;530;p46"/>
          <p:cNvPicPr preferRelativeResize="0"/>
          <p:nvPr/>
        </p:nvPicPr>
        <p:blipFill rotWithShape="1">
          <a:blip r:embed="rId3">
            <a:alphaModFix/>
          </a:blip>
          <a:srcRect b="0" l="0" r="0" t="0"/>
          <a:stretch/>
        </p:blipFill>
        <p:spPr>
          <a:xfrm>
            <a:off x="6888320" y="90090"/>
            <a:ext cx="831532" cy="8829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t>Resistor Color Code</a:t>
            </a:r>
            <a:endParaRPr/>
          </a:p>
        </p:txBody>
      </p:sp>
      <p:sp>
        <p:nvSpPr>
          <p:cNvPr id="536" name="Google Shape;536;p47"/>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FF"/>
              </a:buClr>
              <a:buSzPts val="2100"/>
              <a:buNone/>
            </a:pPr>
            <a:r>
              <a:t/>
            </a:r>
            <a:endParaRPr b="0" i="0" sz="2100" u="none">
              <a:solidFill>
                <a:schemeClr val="dk1"/>
              </a:solidFill>
              <a:latin typeface="Times New Roman"/>
              <a:ea typeface="Times New Roman"/>
              <a:cs typeface="Times New Roman"/>
              <a:sym typeface="Times New Roman"/>
            </a:endParaRPr>
          </a:p>
          <a:p>
            <a:pPr indent="-266700" lvl="0" marL="469900" rtl="0" algn="l">
              <a:lnSpc>
                <a:spcPct val="100000"/>
              </a:lnSpc>
              <a:spcBef>
                <a:spcPts val="600"/>
              </a:spcBef>
              <a:spcAft>
                <a:spcPts val="0"/>
              </a:spcAft>
              <a:buClr>
                <a:schemeClr val="dk1"/>
              </a:buClr>
              <a:buSzPts val="2100"/>
              <a:buFont typeface="Arial"/>
              <a:buNone/>
            </a:pPr>
            <a:r>
              <a:t/>
            </a:r>
            <a:endParaRPr b="0" i="0" sz="2100" u="none">
              <a:solidFill>
                <a:schemeClr val="dk1"/>
              </a:solidFill>
              <a:latin typeface="Times New Roman"/>
              <a:ea typeface="Times New Roman"/>
              <a:cs typeface="Times New Roman"/>
              <a:sym typeface="Times New Roman"/>
            </a:endParaRPr>
          </a:p>
        </p:txBody>
      </p:sp>
      <p:pic>
        <p:nvPicPr>
          <p:cNvPr id="537" name="Google Shape;537;p47"/>
          <p:cNvPicPr preferRelativeResize="0"/>
          <p:nvPr/>
        </p:nvPicPr>
        <p:blipFill rotWithShape="1">
          <a:blip r:embed="rId3">
            <a:alphaModFix/>
          </a:blip>
          <a:srcRect b="0" l="0" r="0" t="0"/>
          <a:stretch/>
        </p:blipFill>
        <p:spPr>
          <a:xfrm>
            <a:off x="1171608" y="1037157"/>
            <a:ext cx="5293034" cy="35484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solidFill>
                  <a:schemeClr val="accent2"/>
                </a:solidFill>
              </a:rPr>
              <a:t>Hello World for a Circuit</a:t>
            </a:r>
            <a:endParaRPr>
              <a:solidFill>
                <a:schemeClr val="accent2"/>
              </a:solidFill>
            </a:endParaRPr>
          </a:p>
        </p:txBody>
      </p:sp>
      <p:sp>
        <p:nvSpPr>
          <p:cNvPr id="543" name="Google Shape;543;p48"/>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Light and LED</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Parts:</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Battery</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Resistor</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LED</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chemeClr val="dk1"/>
              </a:buClr>
              <a:buSzPts val="2100"/>
              <a:buNone/>
            </a:pPr>
            <a:r>
              <a:t/>
            </a:r>
            <a:endParaRPr i="0" sz="2200" u="none">
              <a:solidFill>
                <a:srgbClr val="000000"/>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Why:</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Power Source</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An LED will light up when enough voltage is supplied but can also burn out if too much is allowed to pass through. The resistor will limit the voltage to prevent damage.</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chemeClr val="dk1"/>
              </a:buClr>
              <a:buSzPts val="2100"/>
              <a:buNone/>
            </a:pPr>
            <a:r>
              <a:t/>
            </a:r>
            <a:endParaRPr i="0" sz="2200" u="none">
              <a:solidFill>
                <a:srgbClr val="000000"/>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Do:</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Connect Battery, Resistor, LED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9"/>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t>Series circuit example</a:t>
            </a:r>
            <a:endParaRPr/>
          </a:p>
        </p:txBody>
      </p:sp>
      <p:sp>
        <p:nvSpPr>
          <p:cNvPr id="549" name="Google Shape;549;p49"/>
          <p:cNvSpPr txBox="1"/>
          <p:nvPr>
            <p:ph idx="1" type="body"/>
          </p:nvPr>
        </p:nvSpPr>
        <p:spPr>
          <a:xfrm>
            <a:off x="747925" y="837875"/>
            <a:ext cx="6140400" cy="4075800"/>
          </a:xfrm>
          <a:prstGeom prst="rect">
            <a:avLst/>
          </a:prstGeom>
          <a:noFill/>
          <a:ln>
            <a:noFill/>
          </a:ln>
        </p:spPr>
        <p:txBody>
          <a:bodyPr anchorCtr="0" anchor="t" bIns="93850" lIns="93850" spcFirstLastPara="1" rIns="93850" wrap="square" tIns="93850">
            <a:noAutofit/>
          </a:bodyPr>
          <a:lstStyle/>
          <a:p>
            <a:pPr indent="-266700" lvl="0" marL="469900" rtl="0" algn="l">
              <a:lnSpc>
                <a:spcPct val="100000"/>
              </a:lnSpc>
              <a:spcBef>
                <a:spcPts val="600"/>
              </a:spcBef>
              <a:spcAft>
                <a:spcPts val="0"/>
              </a:spcAft>
              <a:buClr>
                <a:schemeClr val="dk1"/>
              </a:buClr>
              <a:buSzPts val="2100"/>
              <a:buFont typeface="Arial"/>
              <a:buNone/>
            </a:pPr>
            <a:r>
              <a:t/>
            </a:r>
            <a:endParaRPr sz="2100"/>
          </a:p>
        </p:txBody>
      </p:sp>
      <p:pic>
        <p:nvPicPr>
          <p:cNvPr id="550" name="Google Shape;550;p49"/>
          <p:cNvPicPr preferRelativeResize="0"/>
          <p:nvPr/>
        </p:nvPicPr>
        <p:blipFill rotWithShape="1">
          <a:blip r:embed="rId3">
            <a:alphaModFix/>
          </a:blip>
          <a:srcRect b="0" l="41510" r="0" t="0"/>
          <a:stretch/>
        </p:blipFill>
        <p:spPr>
          <a:xfrm>
            <a:off x="1143000" y="2983230"/>
            <a:ext cx="4793456" cy="1937385"/>
          </a:xfrm>
          <a:prstGeom prst="rect">
            <a:avLst/>
          </a:prstGeom>
          <a:noFill/>
          <a:ln>
            <a:noFill/>
          </a:ln>
        </p:spPr>
      </p:pic>
      <p:pic>
        <p:nvPicPr>
          <p:cNvPr id="551" name="Google Shape;551;p49"/>
          <p:cNvPicPr preferRelativeResize="0"/>
          <p:nvPr/>
        </p:nvPicPr>
        <p:blipFill rotWithShape="1">
          <a:blip r:embed="rId4">
            <a:alphaModFix/>
          </a:blip>
          <a:srcRect b="0" l="0" r="0" t="0"/>
          <a:stretch/>
        </p:blipFill>
        <p:spPr>
          <a:xfrm>
            <a:off x="548640" y="1028700"/>
            <a:ext cx="4471630" cy="18366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0"/>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t>Parallel Circuit example</a:t>
            </a:r>
            <a:endParaRPr/>
          </a:p>
        </p:txBody>
      </p:sp>
      <p:sp>
        <p:nvSpPr>
          <p:cNvPr id="557" name="Google Shape;557;p50"/>
          <p:cNvSpPr txBox="1"/>
          <p:nvPr>
            <p:ph idx="1" type="body"/>
          </p:nvPr>
        </p:nvSpPr>
        <p:spPr>
          <a:xfrm>
            <a:off x="747925" y="837875"/>
            <a:ext cx="6140400" cy="4075800"/>
          </a:xfrm>
          <a:prstGeom prst="rect">
            <a:avLst/>
          </a:prstGeom>
          <a:noFill/>
          <a:ln>
            <a:noFill/>
          </a:ln>
        </p:spPr>
        <p:txBody>
          <a:bodyPr anchorCtr="0" anchor="t" bIns="93850" lIns="93850" spcFirstLastPara="1" rIns="93850" wrap="square" tIns="93850">
            <a:noAutofit/>
          </a:bodyPr>
          <a:lstStyle/>
          <a:p>
            <a:pPr indent="-266700" lvl="0" marL="469900" rtl="0" algn="l">
              <a:lnSpc>
                <a:spcPct val="100000"/>
              </a:lnSpc>
              <a:spcBef>
                <a:spcPts val="600"/>
              </a:spcBef>
              <a:spcAft>
                <a:spcPts val="0"/>
              </a:spcAft>
              <a:buClr>
                <a:schemeClr val="dk1"/>
              </a:buClr>
              <a:buSzPts val="2100"/>
              <a:buFont typeface="Arial"/>
              <a:buNone/>
            </a:pPr>
            <a:r>
              <a:t/>
            </a:r>
            <a:endParaRPr sz="2100"/>
          </a:p>
        </p:txBody>
      </p:sp>
      <p:pic>
        <p:nvPicPr>
          <p:cNvPr id="558" name="Google Shape;558;p50"/>
          <p:cNvPicPr preferRelativeResize="0"/>
          <p:nvPr/>
        </p:nvPicPr>
        <p:blipFill rotWithShape="1">
          <a:blip r:embed="rId3">
            <a:alphaModFix/>
          </a:blip>
          <a:srcRect b="0" l="41667" r="0" t="0"/>
          <a:stretch/>
        </p:blipFill>
        <p:spPr>
          <a:xfrm>
            <a:off x="1005840" y="2983230"/>
            <a:ext cx="4800600" cy="1915954"/>
          </a:xfrm>
          <a:prstGeom prst="rect">
            <a:avLst/>
          </a:prstGeom>
          <a:noFill/>
          <a:ln>
            <a:noFill/>
          </a:ln>
        </p:spPr>
      </p:pic>
      <p:pic>
        <p:nvPicPr>
          <p:cNvPr id="559" name="Google Shape;559;p50"/>
          <p:cNvPicPr preferRelativeResize="0"/>
          <p:nvPr/>
        </p:nvPicPr>
        <p:blipFill rotWithShape="1">
          <a:blip r:embed="rId4">
            <a:alphaModFix/>
          </a:blip>
          <a:srcRect b="0" l="0" r="0" t="0"/>
          <a:stretch/>
        </p:blipFill>
        <p:spPr>
          <a:xfrm>
            <a:off x="457200" y="822960"/>
            <a:ext cx="3206115" cy="20745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51"/>
          <p:cNvPicPr preferRelativeResize="0"/>
          <p:nvPr/>
        </p:nvPicPr>
        <p:blipFill rotWithShape="1">
          <a:blip r:embed="rId3">
            <a:alphaModFix/>
          </a:blip>
          <a:srcRect b="0" l="0" r="0" t="0"/>
          <a:stretch/>
        </p:blipFill>
        <p:spPr>
          <a:xfrm>
            <a:off x="365749" y="698924"/>
            <a:ext cx="3309750" cy="2993650"/>
          </a:xfrm>
          <a:prstGeom prst="rect">
            <a:avLst/>
          </a:prstGeom>
          <a:noFill/>
          <a:ln>
            <a:noFill/>
          </a:ln>
        </p:spPr>
      </p:pic>
      <p:sp>
        <p:nvSpPr>
          <p:cNvPr id="566" name="Google Shape;566;p51"/>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t>Parallel and Series Circuit Example</a:t>
            </a:r>
            <a:endParaRPr/>
          </a:p>
        </p:txBody>
      </p:sp>
      <p:pic>
        <p:nvPicPr>
          <p:cNvPr id="567" name="Google Shape;567;p51"/>
          <p:cNvPicPr preferRelativeResize="0"/>
          <p:nvPr/>
        </p:nvPicPr>
        <p:blipFill rotWithShape="1">
          <a:blip r:embed="rId4">
            <a:alphaModFix/>
          </a:blip>
          <a:srcRect b="0" l="43053" r="0" t="0"/>
          <a:stretch/>
        </p:blipFill>
        <p:spPr>
          <a:xfrm>
            <a:off x="2308860" y="3137535"/>
            <a:ext cx="4686300" cy="1893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100" u="none">
                <a:solidFill>
                  <a:schemeClr val="accent2"/>
                </a:solidFill>
              </a:rPr>
              <a:t>Variable resistor: The potentiometer</a:t>
            </a:r>
            <a:endParaRPr>
              <a:solidFill>
                <a:schemeClr val="accent2"/>
              </a:solidFill>
            </a:endParaRPr>
          </a:p>
        </p:txBody>
      </p:sp>
      <p:sp>
        <p:nvSpPr>
          <p:cNvPr id="573" name="Google Shape;573;p52"/>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Voltage dividers</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Try out the different pots.</a:t>
            </a:r>
            <a:endParaRPr/>
          </a:p>
        </p:txBody>
      </p:sp>
      <p:pic>
        <p:nvPicPr>
          <p:cNvPr id="574" name="Google Shape;574;p52"/>
          <p:cNvPicPr preferRelativeResize="0"/>
          <p:nvPr/>
        </p:nvPicPr>
        <p:blipFill rotWithShape="1">
          <a:blip r:embed="rId3">
            <a:alphaModFix/>
          </a:blip>
          <a:srcRect b="0" l="0" r="0" t="0"/>
          <a:stretch/>
        </p:blipFill>
        <p:spPr>
          <a:xfrm>
            <a:off x="4572000" y="891550"/>
            <a:ext cx="2850350" cy="2373850"/>
          </a:xfrm>
          <a:prstGeom prst="rect">
            <a:avLst/>
          </a:prstGeom>
          <a:noFill/>
          <a:ln>
            <a:noFill/>
          </a:ln>
        </p:spPr>
      </p:pic>
      <p:pic>
        <p:nvPicPr>
          <p:cNvPr id="575" name="Google Shape;575;p52"/>
          <p:cNvPicPr preferRelativeResize="0"/>
          <p:nvPr/>
        </p:nvPicPr>
        <p:blipFill rotWithShape="1">
          <a:blip r:embed="rId4">
            <a:alphaModFix/>
          </a:blip>
          <a:srcRect b="0" l="0" r="0" t="0"/>
          <a:stretch/>
        </p:blipFill>
        <p:spPr>
          <a:xfrm>
            <a:off x="365760" y="2948940"/>
            <a:ext cx="4137302" cy="19502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100" u="none">
                <a:solidFill>
                  <a:schemeClr val="accent2"/>
                </a:solidFill>
              </a:rPr>
              <a:t>Variable resistor: The potentiometer</a:t>
            </a:r>
            <a:endParaRPr>
              <a:solidFill>
                <a:schemeClr val="accent2"/>
              </a:solidFill>
            </a:endParaRPr>
          </a:p>
        </p:txBody>
      </p:sp>
      <p:sp>
        <p:nvSpPr>
          <p:cNvPr id="581" name="Google Shape;581;p53"/>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Voltage dividers</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Try out the different pots.</a:t>
            </a:r>
            <a:endParaRPr/>
          </a:p>
        </p:txBody>
      </p:sp>
      <p:pic>
        <p:nvPicPr>
          <p:cNvPr id="582" name="Google Shape;582;p53"/>
          <p:cNvPicPr preferRelativeResize="0"/>
          <p:nvPr/>
        </p:nvPicPr>
        <p:blipFill>
          <a:blip r:embed="rId3">
            <a:alphaModFix/>
          </a:blip>
          <a:stretch>
            <a:fillRect/>
          </a:stretch>
        </p:blipFill>
        <p:spPr>
          <a:xfrm>
            <a:off x="392400" y="788625"/>
            <a:ext cx="6683126" cy="4075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4"/>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1" lang="en" sz="3500" u="none">
                <a:solidFill>
                  <a:schemeClr val="accent2"/>
                </a:solidFill>
              </a:rPr>
              <a:t>LED and Photoresistor</a:t>
            </a:r>
            <a:endParaRPr i="1">
              <a:solidFill>
                <a:schemeClr val="accent2"/>
              </a:solidFill>
            </a:endParaRPr>
          </a:p>
        </p:txBody>
      </p:sp>
      <p:sp>
        <p:nvSpPr>
          <p:cNvPr id="588" name="Google Shape;588;p54"/>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Photoresistors change their resistance by the amount of light detected.</a:t>
            </a:r>
            <a:endParaRPr/>
          </a:p>
        </p:txBody>
      </p:sp>
      <p:pic>
        <p:nvPicPr>
          <p:cNvPr id="589" name="Google Shape;589;p54"/>
          <p:cNvPicPr preferRelativeResize="0"/>
          <p:nvPr/>
        </p:nvPicPr>
        <p:blipFill rotWithShape="1">
          <a:blip r:embed="rId3">
            <a:alphaModFix/>
          </a:blip>
          <a:srcRect b="0" l="0" r="0" t="0"/>
          <a:stretch/>
        </p:blipFill>
        <p:spPr>
          <a:xfrm>
            <a:off x="6309360" y="68580"/>
            <a:ext cx="840105" cy="754380"/>
          </a:xfrm>
          <a:prstGeom prst="rect">
            <a:avLst/>
          </a:prstGeom>
          <a:noFill/>
          <a:ln>
            <a:noFill/>
          </a:ln>
        </p:spPr>
      </p:pic>
      <p:pic>
        <p:nvPicPr>
          <p:cNvPr id="590" name="Google Shape;590;p54"/>
          <p:cNvPicPr preferRelativeResize="0"/>
          <p:nvPr/>
        </p:nvPicPr>
        <p:blipFill rotWithShape="1">
          <a:blip r:embed="rId4">
            <a:alphaModFix/>
          </a:blip>
          <a:srcRect b="0" l="0" r="0" t="0"/>
          <a:stretch/>
        </p:blipFill>
        <p:spPr>
          <a:xfrm>
            <a:off x="4572000" y="1577340"/>
            <a:ext cx="2734627" cy="2348865"/>
          </a:xfrm>
          <a:prstGeom prst="rect">
            <a:avLst/>
          </a:prstGeom>
          <a:noFill/>
          <a:ln>
            <a:noFill/>
          </a:ln>
        </p:spPr>
      </p:pic>
      <p:pic>
        <p:nvPicPr>
          <p:cNvPr id="591" name="Google Shape;591;p54"/>
          <p:cNvPicPr preferRelativeResize="0"/>
          <p:nvPr/>
        </p:nvPicPr>
        <p:blipFill rotWithShape="1">
          <a:blip r:embed="rId5">
            <a:alphaModFix/>
          </a:blip>
          <a:srcRect b="0" l="0" r="0" t="0"/>
          <a:stretch/>
        </p:blipFill>
        <p:spPr>
          <a:xfrm>
            <a:off x="457200" y="2880360"/>
            <a:ext cx="3086100" cy="21259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5"/>
          <p:cNvSpPr txBox="1"/>
          <p:nvPr>
            <p:ph type="title"/>
          </p:nvPr>
        </p:nvSpPr>
        <p:spPr>
          <a:xfrm>
            <a:off x="731526" y="102875"/>
            <a:ext cx="7664549" cy="735000"/>
          </a:xfrm>
          <a:prstGeom prst="rect">
            <a:avLst/>
          </a:prstGeom>
          <a:noFill/>
          <a:ln>
            <a:noFill/>
          </a:ln>
        </p:spPr>
        <p:txBody>
          <a:bodyPr anchorCtr="0" anchor="b" bIns="93850" lIns="93850" spcFirstLastPara="1" rIns="93850" wrap="square" tIns="93850">
            <a:noAutofit/>
          </a:bodyPr>
          <a:lstStyle/>
          <a:p>
            <a:pPr indent="0" lvl="0" marL="0" rtl="0" algn="ctr">
              <a:lnSpc>
                <a:spcPct val="100000"/>
              </a:lnSpc>
              <a:spcBef>
                <a:spcPts val="0"/>
              </a:spcBef>
              <a:spcAft>
                <a:spcPts val="0"/>
              </a:spcAft>
              <a:buClr>
                <a:schemeClr val="dk2"/>
              </a:buClr>
              <a:buSzPts val="1500"/>
              <a:buFont typeface="Times New Roman"/>
              <a:buNone/>
            </a:pPr>
            <a:r>
              <a:rPr lang="en"/>
              <a:t>Transistors</a:t>
            </a:r>
            <a:endParaRPr/>
          </a:p>
        </p:txBody>
      </p:sp>
      <p:sp>
        <p:nvSpPr>
          <p:cNvPr id="597" name="Google Shape;597;p55"/>
          <p:cNvSpPr txBox="1"/>
          <p:nvPr>
            <p:ph idx="1" type="body"/>
          </p:nvPr>
        </p:nvSpPr>
        <p:spPr>
          <a:xfrm>
            <a:off x="747925" y="837876"/>
            <a:ext cx="2382733" cy="3455156"/>
          </a:xfrm>
          <a:prstGeom prst="rect">
            <a:avLst/>
          </a:prstGeom>
          <a:noFill/>
          <a:ln>
            <a:noFill/>
          </a:ln>
        </p:spPr>
        <p:txBody>
          <a:bodyPr anchorCtr="0" anchor="t" bIns="93850" lIns="93850" spcFirstLastPara="1" rIns="93850" wrap="square" tIns="93850">
            <a:noAutofit/>
          </a:bodyPr>
          <a:lstStyle/>
          <a:p>
            <a:pPr indent="-361950" lvl="0" marL="457200" rtl="0" algn="l">
              <a:lnSpc>
                <a:spcPct val="100000"/>
              </a:lnSpc>
              <a:spcBef>
                <a:spcPts val="600"/>
              </a:spcBef>
              <a:spcAft>
                <a:spcPts val="0"/>
              </a:spcAft>
              <a:buClr>
                <a:schemeClr val="dk1"/>
              </a:buClr>
              <a:buSzPts val="2100"/>
              <a:buFont typeface="Arial"/>
              <a:buChar char="•"/>
            </a:pPr>
            <a:r>
              <a:rPr lang="en"/>
              <a:t>A </a:t>
            </a:r>
            <a:r>
              <a:rPr b="1" lang="en"/>
              <a:t>transistor</a:t>
            </a:r>
            <a:r>
              <a:rPr lang="en"/>
              <a:t> is a small electronic device that can </a:t>
            </a:r>
            <a:r>
              <a:rPr b="1" lang="en"/>
              <a:t>turn electricity on and off</a:t>
            </a:r>
            <a:r>
              <a:rPr lang="en"/>
              <a:t> or </a:t>
            </a:r>
            <a:r>
              <a:rPr b="1" lang="en"/>
              <a:t>amplify signals</a:t>
            </a:r>
            <a:r>
              <a:rPr lang="en"/>
              <a:t>.</a:t>
            </a:r>
            <a:endParaRPr/>
          </a:p>
        </p:txBody>
      </p:sp>
      <p:pic>
        <p:nvPicPr>
          <p:cNvPr id="598" name="Google Shape;598;p55"/>
          <p:cNvPicPr preferRelativeResize="0"/>
          <p:nvPr/>
        </p:nvPicPr>
        <p:blipFill rotWithShape="1">
          <a:blip r:embed="rId3">
            <a:alphaModFix/>
          </a:blip>
          <a:srcRect b="0" l="0" r="0" t="0"/>
          <a:stretch/>
        </p:blipFill>
        <p:spPr>
          <a:xfrm>
            <a:off x="3541362" y="1220449"/>
            <a:ext cx="3674902" cy="20651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8"/>
          <p:cNvSpPr txBox="1"/>
          <p:nvPr>
            <p:ph idx="1" type="body"/>
          </p:nvPr>
        </p:nvSpPr>
        <p:spPr>
          <a:xfrm>
            <a:off x="1554480" y="2211705"/>
            <a:ext cx="6322218" cy="819745"/>
          </a:xfrm>
          <a:prstGeom prst="rect">
            <a:avLst/>
          </a:prstGeom>
          <a:noFill/>
          <a:ln>
            <a:noFill/>
          </a:ln>
        </p:spPr>
        <p:txBody>
          <a:bodyPr anchorCtr="0" anchor="ctr" bIns="0" lIns="0" spcFirstLastPara="1" rIns="0" wrap="square" tIns="0">
            <a:noAutofit/>
          </a:bodyPr>
          <a:lstStyle/>
          <a:p>
            <a:pPr indent="0" lvl="0" marL="76200" rtl="0" algn="ctr">
              <a:lnSpc>
                <a:spcPct val="95000"/>
              </a:lnSpc>
              <a:spcBef>
                <a:spcPts val="0"/>
              </a:spcBef>
              <a:spcAft>
                <a:spcPts val="0"/>
              </a:spcAft>
              <a:buSzPts val="2100"/>
              <a:buNone/>
            </a:pPr>
            <a:r>
              <a:rPr b="0" i="0" lang="en" sz="3700" u="none">
                <a:solidFill>
                  <a:srgbClr val="0000FF"/>
                </a:solidFill>
                <a:latin typeface="Caveat SemiBold"/>
                <a:ea typeface="Caveat SemiBold"/>
                <a:cs typeface="Caveat SemiBold"/>
                <a:sym typeface="Caveat SemiBold"/>
              </a:rPr>
              <a:t>Introduction to Electronics Circuits</a:t>
            </a:r>
            <a:endParaRPr b="0">
              <a:solidFill>
                <a:srgbClr val="0000FF"/>
              </a:solidFill>
              <a:latin typeface="Caveat SemiBold"/>
              <a:ea typeface="Caveat SemiBold"/>
              <a:cs typeface="Caveat SemiBold"/>
              <a:sym typeface="Cave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56"/>
          <p:cNvPicPr preferRelativeResize="0"/>
          <p:nvPr/>
        </p:nvPicPr>
        <p:blipFill rotWithShape="1">
          <a:blip r:embed="rId3">
            <a:alphaModFix/>
          </a:blip>
          <a:srcRect b="0" l="0" r="0" t="0"/>
          <a:stretch/>
        </p:blipFill>
        <p:spPr>
          <a:xfrm>
            <a:off x="1325563" y="742950"/>
            <a:ext cx="6492875" cy="36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57"/>
          <p:cNvPicPr preferRelativeResize="0"/>
          <p:nvPr/>
        </p:nvPicPr>
        <p:blipFill rotWithShape="1">
          <a:blip r:embed="rId3">
            <a:alphaModFix/>
          </a:blip>
          <a:srcRect b="0" l="0" r="0" t="0"/>
          <a:stretch/>
        </p:blipFill>
        <p:spPr>
          <a:xfrm>
            <a:off x="1939872" y="791602"/>
            <a:ext cx="3647268" cy="35602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8"/>
          <p:cNvSpPr txBox="1"/>
          <p:nvPr>
            <p:ph type="title"/>
          </p:nvPr>
        </p:nvSpPr>
        <p:spPr>
          <a:xfrm>
            <a:off x="731526" y="102875"/>
            <a:ext cx="6281457" cy="672040"/>
          </a:xfrm>
          <a:prstGeom prst="rect">
            <a:avLst/>
          </a:prstGeom>
          <a:noFill/>
          <a:ln>
            <a:noFill/>
          </a:ln>
        </p:spPr>
        <p:txBody>
          <a:bodyPr anchorCtr="0" anchor="b" bIns="93850" lIns="93850" spcFirstLastPara="1" rIns="93850" wrap="square" tIns="93850">
            <a:noAutofit/>
          </a:bodyPr>
          <a:lstStyle/>
          <a:p>
            <a:pPr indent="0" lvl="0" marL="0" rtl="0" algn="ctr">
              <a:lnSpc>
                <a:spcPct val="100000"/>
              </a:lnSpc>
              <a:spcBef>
                <a:spcPts val="0"/>
              </a:spcBef>
              <a:spcAft>
                <a:spcPts val="0"/>
              </a:spcAft>
              <a:buClr>
                <a:schemeClr val="dk2"/>
              </a:buClr>
              <a:buSzPts val="1500"/>
              <a:buFont typeface="Times New Roman"/>
              <a:buNone/>
            </a:pPr>
            <a:r>
              <a:rPr lang="en"/>
              <a:t>Circuits using Transistor</a:t>
            </a:r>
            <a:endParaRPr/>
          </a:p>
        </p:txBody>
      </p:sp>
      <p:pic>
        <p:nvPicPr>
          <p:cNvPr id="614" name="Google Shape;614;p58"/>
          <p:cNvPicPr preferRelativeResize="0"/>
          <p:nvPr/>
        </p:nvPicPr>
        <p:blipFill rotWithShape="1">
          <a:blip r:embed="rId3">
            <a:alphaModFix/>
          </a:blip>
          <a:srcRect b="0" l="0" r="0" t="0"/>
          <a:stretch/>
        </p:blipFill>
        <p:spPr>
          <a:xfrm>
            <a:off x="668261" y="872011"/>
            <a:ext cx="6810625" cy="39557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9"/>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b="1" i="0" lang="en" sz="3500" u="none">
                <a:solidFill>
                  <a:srgbClr val="1155CC"/>
                </a:solidFill>
                <a:latin typeface="Caveat"/>
                <a:ea typeface="Caveat"/>
                <a:cs typeface="Caveat"/>
                <a:sym typeface="Caveat"/>
              </a:rPr>
              <a:t>Motors</a:t>
            </a:r>
            <a:endParaRPr b="1">
              <a:solidFill>
                <a:srgbClr val="1155CC"/>
              </a:solidFill>
              <a:latin typeface="Caveat"/>
              <a:ea typeface="Caveat"/>
              <a:cs typeface="Caveat"/>
              <a:sym typeface="Caveat"/>
            </a:endParaRPr>
          </a:p>
        </p:txBody>
      </p:sp>
      <p:sp>
        <p:nvSpPr>
          <p:cNvPr id="620" name="Google Shape;620;p59"/>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Try changing the direction </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of the diode.</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What happens?</a:t>
            </a:r>
            <a:endParaRPr>
              <a:latin typeface="Caveat"/>
              <a:ea typeface="Caveat"/>
              <a:cs typeface="Caveat"/>
              <a:sym typeface="Caveat"/>
            </a:endParaRPr>
          </a:p>
        </p:txBody>
      </p:sp>
      <p:pic>
        <p:nvPicPr>
          <p:cNvPr id="621" name="Google Shape;621;p59"/>
          <p:cNvPicPr preferRelativeResize="0"/>
          <p:nvPr/>
        </p:nvPicPr>
        <p:blipFill rotWithShape="1">
          <a:blip r:embed="rId3">
            <a:alphaModFix/>
          </a:blip>
          <a:srcRect b="0" l="0" r="0" t="0"/>
          <a:stretch/>
        </p:blipFill>
        <p:spPr>
          <a:xfrm>
            <a:off x="6949440" y="68580"/>
            <a:ext cx="934403" cy="745808"/>
          </a:xfrm>
          <a:prstGeom prst="rect">
            <a:avLst/>
          </a:prstGeom>
          <a:noFill/>
          <a:ln>
            <a:noFill/>
          </a:ln>
        </p:spPr>
      </p:pic>
      <p:pic>
        <p:nvPicPr>
          <p:cNvPr id="622" name="Google Shape;622;p59"/>
          <p:cNvPicPr preferRelativeResize="0"/>
          <p:nvPr/>
        </p:nvPicPr>
        <p:blipFill rotWithShape="1">
          <a:blip r:embed="rId4">
            <a:alphaModFix/>
          </a:blip>
          <a:srcRect b="0" l="0" r="0" t="0"/>
          <a:stretch/>
        </p:blipFill>
        <p:spPr>
          <a:xfrm>
            <a:off x="5209222" y="820817"/>
            <a:ext cx="2385298" cy="2118479"/>
          </a:xfrm>
          <a:prstGeom prst="rect">
            <a:avLst/>
          </a:prstGeom>
          <a:noFill/>
          <a:ln>
            <a:noFill/>
          </a:ln>
        </p:spPr>
      </p:pic>
      <p:pic>
        <p:nvPicPr>
          <p:cNvPr id="623" name="Google Shape;623;p59"/>
          <p:cNvPicPr preferRelativeResize="0"/>
          <p:nvPr/>
        </p:nvPicPr>
        <p:blipFill rotWithShape="1">
          <a:blip r:embed="rId5">
            <a:alphaModFix/>
          </a:blip>
          <a:srcRect b="0" l="0" r="0" t="0"/>
          <a:stretch/>
        </p:blipFill>
        <p:spPr>
          <a:xfrm>
            <a:off x="251460" y="2880360"/>
            <a:ext cx="4587359" cy="21795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0"/>
          <p:cNvSpPr txBox="1"/>
          <p:nvPr>
            <p:ph type="ctrTitle"/>
          </p:nvPr>
        </p:nvSpPr>
        <p:spPr>
          <a:xfrm>
            <a:off x="226931" y="1115627"/>
            <a:ext cx="8690137" cy="115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0" lang="en"/>
              <a:t>Introduction to Robots</a:t>
            </a:r>
            <a:br>
              <a:rPr b="0" lang="en"/>
            </a:br>
            <a:r>
              <a:rPr b="0" lang="en"/>
              <a:t>Part 1</a:t>
            </a:r>
            <a:endParaRPr b="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1"/>
          <p:cNvSpPr txBox="1"/>
          <p:nvPr>
            <p:ph idx="1" type="body"/>
          </p:nvPr>
        </p:nvSpPr>
        <p:spPr>
          <a:xfrm>
            <a:off x="2159325" y="2161800"/>
            <a:ext cx="4825500"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What is Robot?</a:t>
            </a:r>
            <a:endParaRPr/>
          </a:p>
        </p:txBody>
      </p:sp>
      <p:sp>
        <p:nvSpPr>
          <p:cNvPr id="634" name="Google Shape;634;p61"/>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2"/>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40" name="Google Shape;640;p62"/>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What is Robot?</a:t>
            </a:r>
            <a:endParaRPr/>
          </a:p>
        </p:txBody>
      </p:sp>
      <p:sp>
        <p:nvSpPr>
          <p:cNvPr id="641" name="Google Shape;641;p62"/>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Powered by Electricity.</a:t>
            </a:r>
            <a:endParaRPr/>
          </a:p>
          <a:p>
            <a:pPr indent="-387350" lvl="0" marL="457200" rtl="0" algn="l">
              <a:lnSpc>
                <a:spcPct val="100000"/>
              </a:lnSpc>
              <a:spcBef>
                <a:spcPts val="600"/>
              </a:spcBef>
              <a:spcAft>
                <a:spcPts val="0"/>
              </a:spcAft>
              <a:buSzPts val="2500"/>
              <a:buFont typeface="Arial"/>
              <a:buChar char="•"/>
            </a:pPr>
            <a:r>
              <a:rPr lang="en"/>
              <a:t>Programmed to carry out certain tasks, like cleaning, etc.</a:t>
            </a:r>
            <a:endParaRPr/>
          </a:p>
          <a:p>
            <a:pPr indent="-387350" lvl="0" marL="457200" rtl="0" algn="l">
              <a:lnSpc>
                <a:spcPct val="100000"/>
              </a:lnSpc>
              <a:spcBef>
                <a:spcPts val="600"/>
              </a:spcBef>
              <a:spcAft>
                <a:spcPts val="0"/>
              </a:spcAft>
              <a:buSzPts val="2500"/>
              <a:buFont typeface="Arial"/>
              <a:buChar char="•"/>
            </a:pPr>
            <a:r>
              <a:rPr lang="en"/>
              <a:t>Senses the environment using sensors and reacts accordingly on its own.</a:t>
            </a:r>
            <a:endParaRPr/>
          </a:p>
        </p:txBody>
      </p:sp>
      <p:pic>
        <p:nvPicPr>
          <p:cNvPr id="642" name="Google Shape;642;p62"/>
          <p:cNvPicPr preferRelativeResize="0"/>
          <p:nvPr/>
        </p:nvPicPr>
        <p:blipFill rotWithShape="1">
          <a:blip r:embed="rId3">
            <a:alphaModFix/>
          </a:blip>
          <a:srcRect b="0" l="0" r="0" t="0"/>
          <a:stretch/>
        </p:blipFill>
        <p:spPr>
          <a:xfrm>
            <a:off x="1348577" y="2623925"/>
            <a:ext cx="4939095" cy="20988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3"/>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48" name="Google Shape;648;p63"/>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Classification of Robots</a:t>
            </a:r>
            <a:endParaRPr/>
          </a:p>
        </p:txBody>
      </p:sp>
      <p:sp>
        <p:nvSpPr>
          <p:cNvPr id="649" name="Google Shape;649;p63"/>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A robot can be controlled by humans, either directly, or remotely, from a place far away. </a:t>
            </a:r>
            <a:endParaRPr/>
          </a:p>
          <a:p>
            <a:pPr indent="-387350" lvl="0" marL="457200" rtl="0" algn="l">
              <a:lnSpc>
                <a:spcPct val="100000"/>
              </a:lnSpc>
              <a:spcBef>
                <a:spcPts val="600"/>
              </a:spcBef>
              <a:spcAft>
                <a:spcPts val="0"/>
              </a:spcAft>
              <a:buSzPts val="2500"/>
              <a:buFont typeface="Arial"/>
              <a:buChar char="•"/>
            </a:pPr>
            <a:r>
              <a:rPr lang="en"/>
              <a:t>A robot can take decisions and work entirely on its own; such robots are called ‘</a:t>
            </a:r>
            <a:r>
              <a:rPr b="1" lang="en"/>
              <a:t>autonomous robots</a:t>
            </a:r>
            <a:r>
              <a:rPr lang="en"/>
              <a:t>’.</a:t>
            </a:r>
            <a:endParaRPr/>
          </a:p>
          <a:p>
            <a:pPr indent="-387350" lvl="0" marL="457200" rtl="0" algn="l">
              <a:lnSpc>
                <a:spcPct val="100000"/>
              </a:lnSpc>
              <a:spcBef>
                <a:spcPts val="600"/>
              </a:spcBef>
              <a:spcAft>
                <a:spcPts val="0"/>
              </a:spcAft>
              <a:buSzPts val="2500"/>
              <a:buFont typeface="Arial"/>
              <a:buChar char="•"/>
            </a:pPr>
            <a:r>
              <a:rPr lang="en"/>
              <a:t>here also exist robots that can move from one place to another; they are known as ‘</a:t>
            </a:r>
            <a:r>
              <a:rPr b="1" lang="en"/>
              <a:t>mobile robots</a:t>
            </a:r>
            <a:r>
              <a:rPr lang="en"/>
              <a:t>’. </a:t>
            </a:r>
            <a:endParaRPr/>
          </a:p>
          <a:p>
            <a:pPr indent="-387350" lvl="0" marL="457200" rtl="0" algn="l">
              <a:lnSpc>
                <a:spcPct val="100000"/>
              </a:lnSpc>
              <a:spcBef>
                <a:spcPts val="600"/>
              </a:spcBef>
              <a:spcAft>
                <a:spcPts val="0"/>
              </a:spcAft>
              <a:buSzPts val="2500"/>
              <a:buFont typeface="Arial"/>
              <a:buChar char="•"/>
            </a:pPr>
            <a:r>
              <a:rPr lang="en"/>
              <a:t>There are robots, autonomous robots, mobile robots, and then, there are </a:t>
            </a:r>
            <a:r>
              <a:rPr b="1" lang="en"/>
              <a:t>autonomous mobile robots </a:t>
            </a:r>
            <a:r>
              <a:rPr lang="en"/>
              <a:t>like obstacle avoiding robots.</a:t>
            </a:r>
            <a:endParaRPr/>
          </a:p>
          <a:p>
            <a:pPr indent="-228600" lvl="0" marL="457200" rtl="0" algn="l">
              <a:lnSpc>
                <a:spcPct val="100000"/>
              </a:lnSpc>
              <a:spcBef>
                <a:spcPts val="600"/>
              </a:spcBef>
              <a:spcAft>
                <a:spcPts val="0"/>
              </a:spcAft>
              <a:buSzPts val="2500"/>
              <a:buFont typeface="Arial"/>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4"/>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55" name="Google Shape;655;p64"/>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656" name="Google Shape;656;p64"/>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Industry: For handling and moving materials.</a:t>
            </a:r>
            <a:endParaRPr/>
          </a:p>
          <a:p>
            <a:pPr indent="-228600" lvl="0" marL="457200" rtl="0" algn="l">
              <a:lnSpc>
                <a:spcPct val="100000"/>
              </a:lnSpc>
              <a:spcBef>
                <a:spcPts val="600"/>
              </a:spcBef>
              <a:spcAft>
                <a:spcPts val="0"/>
              </a:spcAft>
              <a:buSzPts val="2500"/>
              <a:buFont typeface="Arial"/>
              <a:buNone/>
            </a:pPr>
            <a:r>
              <a:t/>
            </a:r>
            <a:endParaRPr/>
          </a:p>
        </p:txBody>
      </p:sp>
      <p:pic>
        <p:nvPicPr>
          <p:cNvPr id="657" name="Google Shape;657;p64"/>
          <p:cNvPicPr preferRelativeResize="0"/>
          <p:nvPr/>
        </p:nvPicPr>
        <p:blipFill rotWithShape="1">
          <a:blip r:embed="rId3">
            <a:alphaModFix/>
          </a:blip>
          <a:srcRect b="0" l="0" r="0" t="0"/>
          <a:stretch/>
        </p:blipFill>
        <p:spPr>
          <a:xfrm>
            <a:off x="1175598" y="1622060"/>
            <a:ext cx="5285054" cy="29728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5"/>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63" name="Google Shape;663;p65"/>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664" name="Google Shape;664;p65"/>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b="1" lang="en"/>
              <a:t>Space:</a:t>
            </a:r>
            <a:r>
              <a:rPr lang="en"/>
              <a:t> For exploring outer space. E.g., the Curiosity Rover</a:t>
            </a:r>
            <a:endParaRPr/>
          </a:p>
        </p:txBody>
      </p:sp>
      <p:pic>
        <p:nvPicPr>
          <p:cNvPr id="665" name="Google Shape;665;p65"/>
          <p:cNvPicPr preferRelativeResize="0"/>
          <p:nvPr/>
        </p:nvPicPr>
        <p:blipFill rotWithShape="1">
          <a:blip r:embed="rId3">
            <a:alphaModFix/>
          </a:blip>
          <a:srcRect b="0" l="0" r="0" t="0"/>
          <a:stretch/>
        </p:blipFill>
        <p:spPr>
          <a:xfrm>
            <a:off x="1992245" y="1694538"/>
            <a:ext cx="3785249" cy="3028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b="1" i="0" lang="en" sz="3500" u="none">
                <a:latin typeface="Caveat"/>
                <a:ea typeface="Caveat"/>
                <a:cs typeface="Caveat"/>
                <a:sym typeface="Caveat"/>
              </a:rPr>
              <a:t>What is electricity?</a:t>
            </a:r>
            <a:endParaRPr b="1">
              <a:latin typeface="Caveat"/>
              <a:ea typeface="Caveat"/>
              <a:cs typeface="Caveat"/>
              <a:sym typeface="Caveat"/>
            </a:endParaRPr>
          </a:p>
        </p:txBody>
      </p:sp>
      <p:sp>
        <p:nvSpPr>
          <p:cNvPr id="477" name="Google Shape;477;p39"/>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What kinds are there?</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What can it do?</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What are the dangers?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71" name="Google Shape;671;p66"/>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672" name="Google Shape;672;p66"/>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b="1" lang="en"/>
              <a:t>Hospital:</a:t>
            </a:r>
            <a:r>
              <a:rPr lang="en"/>
              <a:t> Surgical robots, réhabilitation robots, pharmacy robots, etc.</a:t>
            </a:r>
            <a:endParaRPr sz="1400"/>
          </a:p>
        </p:txBody>
      </p:sp>
      <p:pic>
        <p:nvPicPr>
          <p:cNvPr id="673" name="Google Shape;673;p66"/>
          <p:cNvPicPr preferRelativeResize="0"/>
          <p:nvPr/>
        </p:nvPicPr>
        <p:blipFill rotWithShape="1">
          <a:blip r:embed="rId3">
            <a:alphaModFix/>
          </a:blip>
          <a:srcRect b="0" l="0" r="0" t="0"/>
          <a:stretch/>
        </p:blipFill>
        <p:spPr>
          <a:xfrm>
            <a:off x="1869092" y="1786203"/>
            <a:ext cx="4018855" cy="30141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7"/>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79" name="Google Shape;679;p67"/>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680" name="Google Shape;680;p67"/>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b="1" lang="en"/>
              <a:t>Agriculture: </a:t>
            </a:r>
            <a:r>
              <a:rPr lang="en"/>
              <a:t>For tasks such as vegetable and fruit picking.</a:t>
            </a:r>
            <a:endParaRPr sz="1400"/>
          </a:p>
        </p:txBody>
      </p:sp>
      <p:pic>
        <p:nvPicPr>
          <p:cNvPr id="681" name="Google Shape;681;p67"/>
          <p:cNvPicPr preferRelativeResize="0"/>
          <p:nvPr/>
        </p:nvPicPr>
        <p:blipFill rotWithShape="1">
          <a:blip r:embed="rId3">
            <a:alphaModFix/>
          </a:blip>
          <a:srcRect b="0" l="0" r="0" t="0"/>
          <a:stretch/>
        </p:blipFill>
        <p:spPr>
          <a:xfrm>
            <a:off x="960625" y="1865237"/>
            <a:ext cx="5715000" cy="285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8"/>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87" name="Google Shape;687;p68"/>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688" name="Google Shape;688;p68"/>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b="1" lang="en"/>
              <a:t>Military: </a:t>
            </a:r>
            <a:r>
              <a:rPr lang="en"/>
              <a:t>Bomb discarding robots, drone explorations, etc.</a:t>
            </a:r>
            <a:endParaRPr sz="1400"/>
          </a:p>
        </p:txBody>
      </p:sp>
      <p:pic>
        <p:nvPicPr>
          <p:cNvPr id="689" name="Google Shape;689;p68"/>
          <p:cNvPicPr preferRelativeResize="0"/>
          <p:nvPr/>
        </p:nvPicPr>
        <p:blipFill rotWithShape="1">
          <a:blip r:embed="rId3">
            <a:alphaModFix/>
          </a:blip>
          <a:srcRect b="0" l="0" r="0" t="0"/>
          <a:stretch/>
        </p:blipFill>
        <p:spPr>
          <a:xfrm>
            <a:off x="960625" y="1512812"/>
            <a:ext cx="5715000" cy="3209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9"/>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695" name="Google Shape;695;p69"/>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696" name="Google Shape;696;p69"/>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b="1" lang="en"/>
              <a:t>Households:</a:t>
            </a:r>
            <a:r>
              <a:rPr lang="en"/>
              <a:t> For cooking, cleaning, and washing purposes. </a:t>
            </a:r>
            <a:endParaRPr/>
          </a:p>
        </p:txBody>
      </p:sp>
      <p:pic>
        <p:nvPicPr>
          <p:cNvPr id="697" name="Google Shape;697;p69"/>
          <p:cNvPicPr preferRelativeResize="0"/>
          <p:nvPr/>
        </p:nvPicPr>
        <p:blipFill rotWithShape="1">
          <a:blip r:embed="rId3">
            <a:alphaModFix/>
          </a:blip>
          <a:srcRect b="0" l="0" r="0" t="0"/>
          <a:stretch/>
        </p:blipFill>
        <p:spPr>
          <a:xfrm>
            <a:off x="1415074" y="1791301"/>
            <a:ext cx="4806102" cy="32120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0"/>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03" name="Google Shape;703;p70"/>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Application of Robots</a:t>
            </a:r>
            <a:endParaRPr/>
          </a:p>
        </p:txBody>
      </p:sp>
      <p:sp>
        <p:nvSpPr>
          <p:cNvPr id="704" name="Google Shape;704;p70"/>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b="1" lang="en"/>
              <a:t>Entertainment:</a:t>
            </a:r>
            <a:r>
              <a:rPr lang="en"/>
              <a:t> Humanoids, robot dogs, etc. E.g. Aibo the robot dog.</a:t>
            </a:r>
            <a:endParaRPr/>
          </a:p>
        </p:txBody>
      </p:sp>
      <p:pic>
        <p:nvPicPr>
          <p:cNvPr id="705" name="Google Shape;705;p70"/>
          <p:cNvPicPr preferRelativeResize="0"/>
          <p:nvPr/>
        </p:nvPicPr>
        <p:blipFill rotWithShape="1">
          <a:blip r:embed="rId3">
            <a:alphaModFix/>
          </a:blip>
          <a:srcRect b="0" l="0" r="0" t="0"/>
          <a:stretch/>
        </p:blipFill>
        <p:spPr>
          <a:xfrm>
            <a:off x="1797704" y="1733550"/>
            <a:ext cx="4120180" cy="308326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1"/>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Hands</a:t>
            </a:r>
            <a:endParaRPr/>
          </a:p>
        </p:txBody>
      </p:sp>
      <p:sp>
        <p:nvSpPr>
          <p:cNvPr id="711" name="Google Shape;711;p71"/>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2"/>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17" name="Google Shape;717;p72"/>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‘HANDS’</a:t>
            </a:r>
            <a:endParaRPr/>
          </a:p>
        </p:txBody>
      </p:sp>
      <p:pic>
        <p:nvPicPr>
          <p:cNvPr id="718" name="Google Shape;718;p72"/>
          <p:cNvPicPr preferRelativeResize="0"/>
          <p:nvPr/>
        </p:nvPicPr>
        <p:blipFill rotWithShape="1">
          <a:blip r:embed="rId3">
            <a:alphaModFix/>
          </a:blip>
          <a:srcRect b="0" l="0" r="0" t="0"/>
          <a:stretch/>
        </p:blipFill>
        <p:spPr>
          <a:xfrm>
            <a:off x="960625" y="1266030"/>
            <a:ext cx="5715000" cy="3219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3"/>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24" name="Google Shape;724;p73"/>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‘HANDS’</a:t>
            </a:r>
            <a:endParaRPr/>
          </a:p>
        </p:txBody>
      </p:sp>
      <p:sp>
        <p:nvSpPr>
          <p:cNvPr id="725" name="Google Shape;725;p73"/>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Robot hands are known as end-effectors.</a:t>
            </a:r>
            <a:endParaRPr/>
          </a:p>
          <a:p>
            <a:pPr indent="-387350" lvl="0" marL="457200" rtl="0" algn="l">
              <a:lnSpc>
                <a:spcPct val="100000"/>
              </a:lnSpc>
              <a:spcBef>
                <a:spcPts val="600"/>
              </a:spcBef>
              <a:spcAft>
                <a:spcPts val="0"/>
              </a:spcAft>
              <a:buSzPts val="2500"/>
              <a:buFont typeface="Arial"/>
              <a:buChar char="•"/>
            </a:pPr>
            <a:r>
              <a:rPr lang="en"/>
              <a:t>There different types of end effectors for different purposes. </a:t>
            </a:r>
            <a:endParaRPr/>
          </a:p>
          <a:p>
            <a:pPr indent="-387350" lvl="0" marL="457200" rtl="0" algn="l">
              <a:lnSpc>
                <a:spcPct val="100000"/>
              </a:lnSpc>
              <a:spcBef>
                <a:spcPts val="600"/>
              </a:spcBef>
              <a:spcAft>
                <a:spcPts val="0"/>
              </a:spcAft>
              <a:buSzPts val="2500"/>
              <a:buFont typeface="Arial"/>
              <a:buChar char="•"/>
            </a:pPr>
            <a:r>
              <a:rPr lang="en"/>
              <a:t>The most common type is a </a:t>
            </a:r>
            <a:r>
              <a:rPr i="1" lang="en"/>
              <a:t>gripper</a:t>
            </a:r>
            <a:r>
              <a:rPr lang="en"/>
              <a:t>. A gripper allows the robot to hold objects, carry them, and then release them. </a:t>
            </a:r>
            <a:endParaRPr/>
          </a:p>
          <a:p>
            <a:pPr indent="-387350" lvl="0" marL="457200" rtl="0" algn="l">
              <a:lnSpc>
                <a:spcPct val="100000"/>
              </a:lnSpc>
              <a:spcBef>
                <a:spcPts val="600"/>
              </a:spcBef>
              <a:spcAft>
                <a:spcPts val="0"/>
              </a:spcAft>
              <a:buSzPts val="2500"/>
              <a:buFont typeface="Arial"/>
              <a:buChar char="•"/>
            </a:pPr>
            <a:r>
              <a:rPr lang="en"/>
              <a:t>Grippers come in many sizes and styles so that the correct ones can be used according to the work to be done.</a:t>
            </a:r>
            <a:endParaRPr/>
          </a:p>
          <a:p>
            <a:pPr indent="-228600" lvl="0" marL="457200" rtl="0" algn="l">
              <a:lnSpc>
                <a:spcPct val="100000"/>
              </a:lnSpc>
              <a:spcBef>
                <a:spcPts val="600"/>
              </a:spcBef>
              <a:spcAft>
                <a:spcPts val="0"/>
              </a:spcAft>
              <a:buSzPts val="250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4"/>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31" name="Google Shape;731;p74"/>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‘HANDS’</a:t>
            </a:r>
            <a:endParaRPr/>
          </a:p>
        </p:txBody>
      </p:sp>
      <p:pic>
        <p:nvPicPr>
          <p:cNvPr id="732" name="Google Shape;732;p74"/>
          <p:cNvPicPr preferRelativeResize="0"/>
          <p:nvPr/>
        </p:nvPicPr>
        <p:blipFill rotWithShape="1">
          <a:blip r:embed="rId3">
            <a:alphaModFix/>
          </a:blip>
          <a:srcRect b="0" l="0" r="0" t="0"/>
          <a:stretch/>
        </p:blipFill>
        <p:spPr>
          <a:xfrm>
            <a:off x="1410925" y="1111937"/>
            <a:ext cx="4814400" cy="361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5"/>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Feet</a:t>
            </a:r>
            <a:endParaRPr/>
          </a:p>
        </p:txBody>
      </p:sp>
      <p:sp>
        <p:nvSpPr>
          <p:cNvPr id="738" name="Google Shape;738;p75"/>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0"/>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solidFill>
                  <a:schemeClr val="accent2"/>
                </a:solidFill>
              </a:rPr>
              <a:t>Batteries as a power source</a:t>
            </a:r>
            <a:endParaRPr>
              <a:solidFill>
                <a:schemeClr val="accent2"/>
              </a:solidFill>
            </a:endParaRPr>
          </a:p>
        </p:txBody>
      </p:sp>
      <p:pic>
        <p:nvPicPr>
          <p:cNvPr id="483" name="Google Shape;483;p40"/>
          <p:cNvPicPr preferRelativeResize="0"/>
          <p:nvPr/>
        </p:nvPicPr>
        <p:blipFill rotWithShape="1">
          <a:blip r:embed="rId3">
            <a:alphaModFix/>
          </a:blip>
          <a:srcRect b="0" l="0" r="0" t="0"/>
          <a:stretch/>
        </p:blipFill>
        <p:spPr>
          <a:xfrm>
            <a:off x="282344" y="960275"/>
            <a:ext cx="3826237" cy="3322449"/>
          </a:xfrm>
          <a:prstGeom prst="rect">
            <a:avLst/>
          </a:prstGeom>
          <a:noFill/>
          <a:ln>
            <a:noFill/>
          </a:ln>
        </p:spPr>
      </p:pic>
      <p:pic>
        <p:nvPicPr>
          <p:cNvPr id="484" name="Google Shape;484;p40"/>
          <p:cNvPicPr preferRelativeResize="0"/>
          <p:nvPr/>
        </p:nvPicPr>
        <p:blipFill rotWithShape="1">
          <a:blip r:embed="rId4">
            <a:alphaModFix/>
          </a:blip>
          <a:srcRect b="0" l="0" r="0" t="0"/>
          <a:stretch/>
        </p:blipFill>
        <p:spPr>
          <a:xfrm>
            <a:off x="3989522" y="1570000"/>
            <a:ext cx="3212718" cy="24095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6"/>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44" name="Google Shape;744;p76"/>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‘FEET’</a:t>
            </a:r>
            <a:endParaRPr/>
          </a:p>
        </p:txBody>
      </p:sp>
      <p:pic>
        <p:nvPicPr>
          <p:cNvPr id="745" name="Google Shape;745;p76"/>
          <p:cNvPicPr preferRelativeResize="0"/>
          <p:nvPr/>
        </p:nvPicPr>
        <p:blipFill rotWithShape="1">
          <a:blip r:embed="rId3">
            <a:alphaModFix/>
          </a:blip>
          <a:srcRect b="0" l="0" r="0" t="0"/>
          <a:stretch/>
        </p:blipFill>
        <p:spPr>
          <a:xfrm>
            <a:off x="965387" y="1270792"/>
            <a:ext cx="5705475" cy="3209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7"/>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51" name="Google Shape;751;p77"/>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‘FEET’</a:t>
            </a:r>
            <a:endParaRPr/>
          </a:p>
        </p:txBody>
      </p:sp>
      <p:sp>
        <p:nvSpPr>
          <p:cNvPr id="752" name="Google Shape;752;p77"/>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Robots need something that will help in moving around.</a:t>
            </a:r>
            <a:endParaRPr/>
          </a:p>
          <a:p>
            <a:pPr indent="-387350" lvl="0" marL="457200" rtl="0" algn="l">
              <a:lnSpc>
                <a:spcPct val="100000"/>
              </a:lnSpc>
              <a:spcBef>
                <a:spcPts val="600"/>
              </a:spcBef>
              <a:spcAft>
                <a:spcPts val="0"/>
              </a:spcAft>
              <a:buSzPts val="2500"/>
              <a:buFont typeface="Arial"/>
              <a:buChar char="•"/>
            </a:pPr>
            <a:r>
              <a:rPr lang="en"/>
              <a:t>Mobile robots move with the help of wheels (generally, but not necessarily). </a:t>
            </a:r>
            <a:endParaRPr/>
          </a:p>
          <a:p>
            <a:pPr indent="-387350" lvl="0" marL="457200" rtl="0" algn="l">
              <a:lnSpc>
                <a:spcPct val="100000"/>
              </a:lnSpc>
              <a:spcBef>
                <a:spcPts val="600"/>
              </a:spcBef>
              <a:spcAft>
                <a:spcPts val="0"/>
              </a:spcAft>
              <a:buSzPts val="2500"/>
              <a:buFont typeface="Arial"/>
              <a:buChar char="•"/>
            </a:pPr>
            <a:r>
              <a:rPr lang="en"/>
              <a:t>These wheels are attached to the DC motors (actuators) that turn them, thus helping the robot go places.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8"/>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58" name="Google Shape;758;p78"/>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‘FEET’</a:t>
            </a:r>
            <a:endParaRPr/>
          </a:p>
        </p:txBody>
      </p:sp>
      <p:sp>
        <p:nvSpPr>
          <p:cNvPr id="759" name="Google Shape;759;p78"/>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500"/>
              <a:buFont typeface="Arial"/>
              <a:buNone/>
            </a:pPr>
            <a:r>
              <a:t/>
            </a:r>
            <a:endParaRPr/>
          </a:p>
        </p:txBody>
      </p:sp>
      <p:pic>
        <p:nvPicPr>
          <p:cNvPr id="760" name="Google Shape;760;p78"/>
          <p:cNvPicPr preferRelativeResize="0"/>
          <p:nvPr/>
        </p:nvPicPr>
        <p:blipFill rotWithShape="1">
          <a:blip r:embed="rId3">
            <a:alphaModFix/>
          </a:blip>
          <a:srcRect b="0" l="0" r="0" t="0"/>
          <a:stretch/>
        </p:blipFill>
        <p:spPr>
          <a:xfrm>
            <a:off x="960625" y="913137"/>
            <a:ext cx="5715000" cy="4000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66" name="Google Shape;766;p79"/>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‘FEET’</a:t>
            </a:r>
            <a:endParaRPr/>
          </a:p>
        </p:txBody>
      </p:sp>
      <p:sp>
        <p:nvSpPr>
          <p:cNvPr id="767" name="Google Shape;767;p79"/>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For a moving object to be stable, you need at least 3 contact points with the surface on which it is moving. </a:t>
            </a:r>
            <a:endParaRPr/>
          </a:p>
          <a:p>
            <a:pPr indent="-387350" lvl="0" marL="457200" rtl="0" algn="l">
              <a:lnSpc>
                <a:spcPct val="100000"/>
              </a:lnSpc>
              <a:spcBef>
                <a:spcPts val="600"/>
              </a:spcBef>
              <a:spcAft>
                <a:spcPts val="0"/>
              </a:spcAft>
              <a:buSzPts val="2500"/>
              <a:buFont typeface="Arial"/>
              <a:buChar char="•"/>
            </a:pPr>
            <a:r>
              <a:rPr lang="en"/>
              <a:t>For e.g. in a car, you have four wheels, but in a bicycle, there are only two wheels. </a:t>
            </a:r>
            <a:endParaRPr/>
          </a:p>
          <a:p>
            <a:pPr indent="-387350" lvl="0" marL="457200" rtl="0" algn="l">
              <a:lnSpc>
                <a:spcPct val="100000"/>
              </a:lnSpc>
              <a:spcBef>
                <a:spcPts val="600"/>
              </a:spcBef>
              <a:spcAft>
                <a:spcPts val="0"/>
              </a:spcAft>
              <a:buSzPts val="2500"/>
              <a:buFont typeface="Arial"/>
              <a:buChar char="•"/>
            </a:pPr>
            <a:r>
              <a:rPr lang="en"/>
              <a:t>A cyclist can control the bicycle only when he is cycling, but if he stops he can’t balance the cycle without resting one of his feet on the ground. </a:t>
            </a:r>
            <a:endParaRPr/>
          </a:p>
          <a:p>
            <a:pPr indent="-387350" lvl="0" marL="457200" rtl="0" algn="l">
              <a:lnSpc>
                <a:spcPct val="100000"/>
              </a:lnSpc>
              <a:spcBef>
                <a:spcPts val="600"/>
              </a:spcBef>
              <a:spcAft>
                <a:spcPts val="0"/>
              </a:spcAft>
              <a:buSzPts val="2500"/>
              <a:buFont typeface="Arial"/>
              <a:buChar char="•"/>
            </a:pPr>
            <a:r>
              <a:rPr lang="en"/>
              <a:t>In our mobile robot, we will have 2 wheels and one caster wheel touching the ground. A </a:t>
            </a:r>
            <a:r>
              <a:rPr b="1" lang="en"/>
              <a:t>caster</a:t>
            </a:r>
            <a:r>
              <a:rPr lang="en"/>
              <a:t> wheel has a small round sphere, which rolls freely on the ground. It is passive and can move in any direction.</a:t>
            </a:r>
            <a:endParaRPr/>
          </a:p>
          <a:p>
            <a:pPr indent="-228600" lvl="0" marL="457200" rtl="0" algn="l">
              <a:lnSpc>
                <a:spcPct val="100000"/>
              </a:lnSpc>
              <a:spcBef>
                <a:spcPts val="600"/>
              </a:spcBef>
              <a:spcAft>
                <a:spcPts val="0"/>
              </a:spcAft>
              <a:buSzPts val="2500"/>
              <a:buFont typeface="Arial"/>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Muscles</a:t>
            </a:r>
            <a:endParaRPr/>
          </a:p>
        </p:txBody>
      </p:sp>
      <p:sp>
        <p:nvSpPr>
          <p:cNvPr id="773" name="Google Shape;773;p80"/>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79" name="Google Shape;779;p81"/>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‘MUSCLES’</a:t>
            </a:r>
            <a:endParaRPr/>
          </a:p>
        </p:txBody>
      </p:sp>
      <p:pic>
        <p:nvPicPr>
          <p:cNvPr id="780" name="Google Shape;780;p81"/>
          <p:cNvPicPr preferRelativeResize="0"/>
          <p:nvPr/>
        </p:nvPicPr>
        <p:blipFill rotWithShape="1">
          <a:blip r:embed="rId3">
            <a:alphaModFix/>
          </a:blip>
          <a:srcRect b="0" l="0" r="0" t="0"/>
          <a:stretch/>
        </p:blipFill>
        <p:spPr>
          <a:xfrm>
            <a:off x="965387" y="1270792"/>
            <a:ext cx="5705475" cy="3209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2"/>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86" name="Google Shape;786;p82"/>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‘MUSCLES’</a:t>
            </a:r>
            <a:endParaRPr/>
          </a:p>
        </p:txBody>
      </p:sp>
      <p:sp>
        <p:nvSpPr>
          <p:cNvPr id="787" name="Google Shape;787;p82"/>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A robot also has muscles. They are known as </a:t>
            </a:r>
            <a:r>
              <a:rPr b="1" i="1" lang="en"/>
              <a:t>actuators</a:t>
            </a:r>
            <a:r>
              <a:rPr lang="en"/>
              <a:t>. </a:t>
            </a:r>
            <a:endParaRPr/>
          </a:p>
          <a:p>
            <a:pPr indent="-387350" lvl="0" marL="457200" rtl="0" algn="l">
              <a:lnSpc>
                <a:spcPct val="100000"/>
              </a:lnSpc>
              <a:spcBef>
                <a:spcPts val="600"/>
              </a:spcBef>
              <a:spcAft>
                <a:spcPts val="0"/>
              </a:spcAft>
              <a:buSzPts val="2500"/>
              <a:buFont typeface="Arial"/>
              <a:buChar char="•"/>
            </a:pPr>
            <a:r>
              <a:rPr lang="en"/>
              <a:t>The actuator helps the brain of the robot to respond to the surrounding environment. </a:t>
            </a:r>
            <a:endParaRPr/>
          </a:p>
          <a:p>
            <a:pPr indent="-387350" lvl="0" marL="457200" rtl="0" algn="l">
              <a:lnSpc>
                <a:spcPct val="100000"/>
              </a:lnSpc>
              <a:spcBef>
                <a:spcPts val="600"/>
              </a:spcBef>
              <a:spcAft>
                <a:spcPts val="0"/>
              </a:spcAft>
              <a:buSzPts val="2500"/>
              <a:buFont typeface="Arial"/>
              <a:buChar char="•"/>
            </a:pPr>
            <a:r>
              <a:rPr lang="en"/>
              <a:t>It helps the robot to move its hands (grippers), and its feet (wheels and the castor).</a:t>
            </a:r>
            <a:endParaRPr/>
          </a:p>
          <a:p>
            <a:pPr indent="-387350" lvl="0" marL="457200" rtl="0" algn="l">
              <a:lnSpc>
                <a:spcPct val="100000"/>
              </a:lnSpc>
              <a:spcBef>
                <a:spcPts val="600"/>
              </a:spcBef>
              <a:spcAft>
                <a:spcPts val="0"/>
              </a:spcAft>
              <a:buSzPts val="2500"/>
              <a:buFont typeface="Arial"/>
              <a:buChar char="•"/>
            </a:pPr>
            <a:r>
              <a:rPr lang="en"/>
              <a:t>The robots that you will be making consist of DC (direct current) motors and servo motors as electrical actuators.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3"/>
          <p:cNvSpPr txBox="1"/>
          <p:nvPr>
            <p:ph type="ctrTitle"/>
          </p:nvPr>
        </p:nvSpPr>
        <p:spPr>
          <a:xfrm>
            <a:off x="226931" y="1115627"/>
            <a:ext cx="8690137" cy="115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0" lang="en"/>
              <a:t>Introduction to Robots</a:t>
            </a:r>
            <a:br>
              <a:rPr b="0" lang="en"/>
            </a:br>
            <a:r>
              <a:rPr b="0" lang="en"/>
              <a:t>Part 2</a:t>
            </a:r>
            <a:endParaRPr b="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4"/>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98" name="Google Shape;798;p84"/>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What is Robot?</a:t>
            </a:r>
            <a:endParaRPr/>
          </a:p>
        </p:txBody>
      </p:sp>
      <p:sp>
        <p:nvSpPr>
          <p:cNvPr id="799" name="Google Shape;799;p84"/>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Powered by Electricity.</a:t>
            </a:r>
            <a:endParaRPr/>
          </a:p>
          <a:p>
            <a:pPr indent="-387350" lvl="0" marL="457200" rtl="0" algn="l">
              <a:lnSpc>
                <a:spcPct val="100000"/>
              </a:lnSpc>
              <a:spcBef>
                <a:spcPts val="600"/>
              </a:spcBef>
              <a:spcAft>
                <a:spcPts val="0"/>
              </a:spcAft>
              <a:buSzPts val="2500"/>
              <a:buFont typeface="Arial"/>
              <a:buChar char="•"/>
            </a:pPr>
            <a:r>
              <a:rPr lang="en"/>
              <a:t>Programmed to carry out certain tasks, like cleaning, etc.</a:t>
            </a:r>
            <a:endParaRPr/>
          </a:p>
          <a:p>
            <a:pPr indent="-387350" lvl="0" marL="457200" rtl="0" algn="l">
              <a:lnSpc>
                <a:spcPct val="100000"/>
              </a:lnSpc>
              <a:spcBef>
                <a:spcPts val="600"/>
              </a:spcBef>
              <a:spcAft>
                <a:spcPts val="0"/>
              </a:spcAft>
              <a:buSzPts val="2500"/>
              <a:buFont typeface="Arial"/>
              <a:buChar char="•"/>
            </a:pPr>
            <a:r>
              <a:rPr lang="en"/>
              <a:t>Senses the environment using sensors and reacts accordingly on its own.</a:t>
            </a:r>
            <a:endParaRPr/>
          </a:p>
        </p:txBody>
      </p:sp>
      <p:pic>
        <p:nvPicPr>
          <p:cNvPr id="800" name="Google Shape;800;p84"/>
          <p:cNvPicPr preferRelativeResize="0"/>
          <p:nvPr/>
        </p:nvPicPr>
        <p:blipFill rotWithShape="1">
          <a:blip r:embed="rId3">
            <a:alphaModFix/>
          </a:blip>
          <a:srcRect b="0" l="0" r="0" t="0"/>
          <a:stretch/>
        </p:blipFill>
        <p:spPr>
          <a:xfrm>
            <a:off x="1348577" y="2623925"/>
            <a:ext cx="4939095" cy="20988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5"/>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Skeleton</a:t>
            </a:r>
            <a:endParaRPr/>
          </a:p>
        </p:txBody>
      </p:sp>
      <p:sp>
        <p:nvSpPr>
          <p:cNvPr id="806" name="Google Shape;806;p85"/>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1"/>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solidFill>
                  <a:schemeClr val="accent2"/>
                </a:solidFill>
              </a:rPr>
              <a:t>What is a circuit?</a:t>
            </a:r>
            <a:endParaRPr>
              <a:solidFill>
                <a:schemeClr val="accent2"/>
              </a:solidFill>
            </a:endParaRPr>
          </a:p>
        </p:txBody>
      </p:sp>
      <p:sp>
        <p:nvSpPr>
          <p:cNvPr id="491" name="Google Shape;491;p41"/>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Combination of electronic parts, wires connected between power sources. It's like a physical program. It's also like setting up dominoes in sequence.</a:t>
            </a:r>
            <a:endParaRPr i="0" sz="2100" u="none">
              <a:solidFill>
                <a:schemeClr val="dk1"/>
              </a:solidFill>
              <a:latin typeface="Caveat"/>
              <a:ea typeface="Caveat"/>
              <a:cs typeface="Caveat"/>
              <a:sym typeface="Caveat"/>
            </a:endParaRPr>
          </a:p>
          <a:p>
            <a:pPr indent="-266700" lvl="0" marL="469900" rtl="0" algn="l">
              <a:lnSpc>
                <a:spcPct val="100000"/>
              </a:lnSpc>
              <a:spcBef>
                <a:spcPts val="600"/>
              </a:spcBef>
              <a:spcAft>
                <a:spcPts val="0"/>
              </a:spcAft>
              <a:buClr>
                <a:schemeClr val="dk1"/>
              </a:buClr>
              <a:buSzPts val="2100"/>
              <a:buFont typeface="Arial"/>
              <a:buNone/>
            </a:pPr>
            <a:r>
              <a:t/>
            </a:r>
            <a:endParaRPr i="0" sz="2100" u="none">
              <a:solidFill>
                <a:schemeClr val="dk1"/>
              </a:solidFill>
              <a:latin typeface="Caveat"/>
              <a:ea typeface="Caveat"/>
              <a:cs typeface="Caveat"/>
              <a:sym typeface="Cave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6"/>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12" name="Google Shape;812;p86"/>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‘SKELETON’</a:t>
            </a:r>
            <a:endParaRPr/>
          </a:p>
        </p:txBody>
      </p:sp>
      <p:sp>
        <p:nvSpPr>
          <p:cNvPr id="813" name="Google Shape;813;p86"/>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500"/>
              <a:buFont typeface="Arial"/>
              <a:buNone/>
            </a:pPr>
            <a:r>
              <a:t/>
            </a:r>
            <a:endParaRPr/>
          </a:p>
        </p:txBody>
      </p:sp>
      <p:pic>
        <p:nvPicPr>
          <p:cNvPr id="814" name="Google Shape;814;p86"/>
          <p:cNvPicPr preferRelativeResize="0"/>
          <p:nvPr/>
        </p:nvPicPr>
        <p:blipFill rotWithShape="1">
          <a:blip r:embed="rId3">
            <a:alphaModFix/>
          </a:blip>
          <a:srcRect b="0" l="0" r="0" t="0"/>
          <a:stretch/>
        </p:blipFill>
        <p:spPr>
          <a:xfrm>
            <a:off x="960625" y="1266030"/>
            <a:ext cx="5715000" cy="3219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20" name="Google Shape;820;p87"/>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‘SKELETON’</a:t>
            </a:r>
            <a:endParaRPr/>
          </a:p>
        </p:txBody>
      </p:sp>
      <p:sp>
        <p:nvSpPr>
          <p:cNvPr id="821" name="Google Shape;821;p87"/>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What is a body without a skeleton? Nothing but a soft sac, without the rigidity, and the shape that defines it. </a:t>
            </a:r>
            <a:endParaRPr/>
          </a:p>
          <a:p>
            <a:pPr indent="-387350" lvl="0" marL="457200" rtl="0" algn="l">
              <a:lnSpc>
                <a:spcPct val="100000"/>
              </a:lnSpc>
              <a:spcBef>
                <a:spcPts val="600"/>
              </a:spcBef>
              <a:spcAft>
                <a:spcPts val="0"/>
              </a:spcAft>
              <a:buSzPts val="2500"/>
              <a:buFont typeface="Arial"/>
              <a:buChar char="•"/>
            </a:pPr>
            <a:r>
              <a:rPr lang="en"/>
              <a:t>Here, the only difference between the robot and us is that it is not exactly a spongy sac; it is a hard sac, with a lot of dismantled parts. </a:t>
            </a:r>
            <a:endParaRPr/>
          </a:p>
          <a:p>
            <a:pPr indent="-387350" lvl="0" marL="457200" rtl="0" algn="l">
              <a:lnSpc>
                <a:spcPct val="100000"/>
              </a:lnSpc>
              <a:spcBef>
                <a:spcPts val="600"/>
              </a:spcBef>
              <a:spcAft>
                <a:spcPts val="0"/>
              </a:spcAft>
              <a:buSzPts val="2500"/>
              <a:buFont typeface="Arial"/>
              <a:buChar char="•"/>
            </a:pPr>
            <a:r>
              <a:rPr lang="en"/>
              <a:t>Our skeleton has bones, a robot’s skeleton is a </a:t>
            </a:r>
            <a:r>
              <a:rPr b="1" i="1" lang="en"/>
              <a:t>robot chassis</a:t>
            </a:r>
            <a:r>
              <a:rPr lang="en"/>
              <a:t> or simply a </a:t>
            </a:r>
            <a:r>
              <a:rPr b="1" i="1" lang="en"/>
              <a:t>chassis</a:t>
            </a:r>
            <a:r>
              <a:rPr lang="en"/>
              <a:t> – it is a frame (in our case a base plate) onto which everything - the actuators, the effectors, the wheels, the castor, the grippers, the brain - is attached and supported.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8"/>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Sensors</a:t>
            </a:r>
            <a:endParaRPr/>
          </a:p>
        </p:txBody>
      </p:sp>
      <p:sp>
        <p:nvSpPr>
          <p:cNvPr id="827" name="Google Shape;827;p88"/>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9"/>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33" name="Google Shape;833;p89"/>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‘SENSES’</a:t>
            </a:r>
            <a:endParaRPr/>
          </a:p>
        </p:txBody>
      </p:sp>
      <p:sp>
        <p:nvSpPr>
          <p:cNvPr id="834" name="Google Shape;834;p89"/>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500"/>
              <a:buFont typeface="Arial"/>
              <a:buNone/>
            </a:pPr>
            <a:r>
              <a:t/>
            </a:r>
            <a:endParaRPr/>
          </a:p>
        </p:txBody>
      </p:sp>
      <p:pic>
        <p:nvPicPr>
          <p:cNvPr id="835" name="Google Shape;835;p89"/>
          <p:cNvPicPr preferRelativeResize="0"/>
          <p:nvPr/>
        </p:nvPicPr>
        <p:blipFill rotWithShape="1">
          <a:blip r:embed="rId3">
            <a:alphaModFix/>
          </a:blip>
          <a:srcRect b="0" l="0" r="0" t="0"/>
          <a:stretch/>
        </p:blipFill>
        <p:spPr>
          <a:xfrm>
            <a:off x="960625" y="1289073"/>
            <a:ext cx="5715000" cy="3219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0"/>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41" name="Google Shape;841;p90"/>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‘SENSES’</a:t>
            </a:r>
            <a:endParaRPr/>
          </a:p>
        </p:txBody>
      </p:sp>
      <p:sp>
        <p:nvSpPr>
          <p:cNvPr id="842" name="Google Shape;842;p90"/>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A sensor is a device that detects input from the outside world and responds to it. </a:t>
            </a:r>
            <a:endParaRPr/>
          </a:p>
          <a:p>
            <a:pPr indent="-387350" lvl="0" marL="457200" rtl="0" algn="l">
              <a:lnSpc>
                <a:spcPct val="100000"/>
              </a:lnSpc>
              <a:spcBef>
                <a:spcPts val="600"/>
              </a:spcBef>
              <a:spcAft>
                <a:spcPts val="0"/>
              </a:spcAft>
              <a:buSzPts val="2500"/>
              <a:buFont typeface="Arial"/>
              <a:buChar char="•"/>
            </a:pPr>
            <a:r>
              <a:rPr lang="en"/>
              <a:t>Just like we have many different types of senses and different ‘sensors’ for them, such as eyes for seeing, ears for hearing, nose for smelling, tongue for tasting, and skin for touching, robots are also capable of sensing different things such as light, sound, and temperature, and have many different sensors for them.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48" name="Google Shape;848;p91"/>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‘SENSES’</a:t>
            </a:r>
            <a:endParaRPr/>
          </a:p>
        </p:txBody>
      </p:sp>
      <p:sp>
        <p:nvSpPr>
          <p:cNvPr id="849" name="Google Shape;849;p91"/>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Light Sensors</a:t>
            </a:r>
            <a:endParaRPr/>
          </a:p>
          <a:p>
            <a:pPr indent="-228600" lvl="0" marL="457200" rtl="0" algn="l">
              <a:lnSpc>
                <a:spcPct val="100000"/>
              </a:lnSpc>
              <a:spcBef>
                <a:spcPts val="600"/>
              </a:spcBef>
              <a:spcAft>
                <a:spcPts val="0"/>
              </a:spcAft>
              <a:buSzPts val="2500"/>
              <a:buFont typeface="Arial"/>
              <a:buNone/>
            </a:pPr>
            <a:r>
              <a:t/>
            </a:r>
            <a:endParaRPr/>
          </a:p>
          <a:p>
            <a:pPr indent="-228600" lvl="0" marL="457200" rtl="0" algn="l">
              <a:lnSpc>
                <a:spcPct val="100000"/>
              </a:lnSpc>
              <a:spcBef>
                <a:spcPts val="600"/>
              </a:spcBef>
              <a:spcAft>
                <a:spcPts val="0"/>
              </a:spcAft>
              <a:buSzPts val="2500"/>
              <a:buFont typeface="Arial"/>
              <a:buNone/>
            </a:pPr>
            <a:r>
              <a:t/>
            </a:r>
            <a:endParaRPr/>
          </a:p>
          <a:p>
            <a:pPr indent="-387350" lvl="0" marL="457200" rtl="0" algn="l">
              <a:lnSpc>
                <a:spcPct val="100000"/>
              </a:lnSpc>
              <a:spcBef>
                <a:spcPts val="600"/>
              </a:spcBef>
              <a:spcAft>
                <a:spcPts val="0"/>
              </a:spcAft>
              <a:buSzPts val="2500"/>
              <a:buFont typeface="Arial"/>
              <a:buChar char="•"/>
            </a:pPr>
            <a:r>
              <a:rPr lang="en"/>
              <a:t>Sound Sensors</a:t>
            </a:r>
            <a:endParaRPr/>
          </a:p>
          <a:p>
            <a:pPr indent="-228600" lvl="0" marL="457200" rtl="0" algn="l">
              <a:lnSpc>
                <a:spcPct val="100000"/>
              </a:lnSpc>
              <a:spcBef>
                <a:spcPts val="600"/>
              </a:spcBef>
              <a:spcAft>
                <a:spcPts val="0"/>
              </a:spcAft>
              <a:buSzPts val="2500"/>
              <a:buFont typeface="Arial"/>
              <a:buNone/>
            </a:pPr>
            <a:r>
              <a:t/>
            </a:r>
            <a:endParaRPr/>
          </a:p>
          <a:p>
            <a:pPr indent="-228600" lvl="0" marL="457200" rtl="0" algn="l">
              <a:lnSpc>
                <a:spcPct val="100000"/>
              </a:lnSpc>
              <a:spcBef>
                <a:spcPts val="600"/>
              </a:spcBef>
              <a:spcAft>
                <a:spcPts val="0"/>
              </a:spcAft>
              <a:buSzPts val="2500"/>
              <a:buFont typeface="Arial"/>
              <a:buNone/>
            </a:pPr>
            <a:r>
              <a:t/>
            </a:r>
            <a:endParaRPr/>
          </a:p>
          <a:p>
            <a:pPr indent="-387350" lvl="0" marL="457200" rtl="0" algn="l">
              <a:lnSpc>
                <a:spcPct val="100000"/>
              </a:lnSpc>
              <a:spcBef>
                <a:spcPts val="600"/>
              </a:spcBef>
              <a:spcAft>
                <a:spcPts val="0"/>
              </a:spcAft>
              <a:buSzPts val="2500"/>
              <a:buFont typeface="Arial"/>
              <a:buChar char="•"/>
            </a:pPr>
            <a:r>
              <a:rPr lang="en"/>
              <a:t>Proximity Sensors</a:t>
            </a:r>
            <a:endParaRPr/>
          </a:p>
          <a:p>
            <a:pPr indent="-228600" lvl="0" marL="457200" rtl="0" algn="l">
              <a:lnSpc>
                <a:spcPct val="100000"/>
              </a:lnSpc>
              <a:spcBef>
                <a:spcPts val="600"/>
              </a:spcBef>
              <a:spcAft>
                <a:spcPts val="0"/>
              </a:spcAft>
              <a:buSzPts val="2500"/>
              <a:buFont typeface="Arial"/>
              <a:buNone/>
            </a:pPr>
            <a:r>
              <a:t/>
            </a:r>
            <a:endParaRPr/>
          </a:p>
          <a:p>
            <a:pPr indent="-228600" lvl="0" marL="457200" rtl="0" algn="l">
              <a:lnSpc>
                <a:spcPct val="100000"/>
              </a:lnSpc>
              <a:spcBef>
                <a:spcPts val="600"/>
              </a:spcBef>
              <a:spcAft>
                <a:spcPts val="0"/>
              </a:spcAft>
              <a:buSzPts val="2500"/>
              <a:buFont typeface="Arial"/>
              <a:buNone/>
            </a:pPr>
            <a:r>
              <a:t/>
            </a:r>
            <a:endParaRPr/>
          </a:p>
          <a:p>
            <a:pPr indent="-387350" lvl="0" marL="457200" rtl="0" algn="l">
              <a:lnSpc>
                <a:spcPct val="100000"/>
              </a:lnSpc>
              <a:spcBef>
                <a:spcPts val="600"/>
              </a:spcBef>
              <a:spcAft>
                <a:spcPts val="0"/>
              </a:spcAft>
              <a:buSzPts val="2500"/>
              <a:buFont typeface="Arial"/>
              <a:buChar char="•"/>
            </a:pPr>
            <a:r>
              <a:rPr lang="en"/>
              <a:t>Distance Sensors</a:t>
            </a:r>
            <a:endParaRPr/>
          </a:p>
        </p:txBody>
      </p:sp>
      <p:pic>
        <p:nvPicPr>
          <p:cNvPr id="850" name="Google Shape;850;p91"/>
          <p:cNvPicPr preferRelativeResize="0"/>
          <p:nvPr/>
        </p:nvPicPr>
        <p:blipFill rotWithShape="1">
          <a:blip r:embed="rId3">
            <a:alphaModFix/>
          </a:blip>
          <a:srcRect b="0" l="0" r="0" t="0"/>
          <a:stretch/>
        </p:blipFill>
        <p:spPr>
          <a:xfrm>
            <a:off x="3349249" y="748132"/>
            <a:ext cx="1508095" cy="1005397"/>
          </a:xfrm>
          <a:prstGeom prst="rect">
            <a:avLst/>
          </a:prstGeom>
          <a:noFill/>
          <a:ln>
            <a:noFill/>
          </a:ln>
        </p:spPr>
      </p:pic>
      <p:pic>
        <p:nvPicPr>
          <p:cNvPr id="851" name="Google Shape;851;p91"/>
          <p:cNvPicPr preferRelativeResize="0"/>
          <p:nvPr/>
        </p:nvPicPr>
        <p:blipFill rotWithShape="1">
          <a:blip r:embed="rId4">
            <a:alphaModFix/>
          </a:blip>
          <a:srcRect b="0" l="0" r="0" t="0"/>
          <a:stretch/>
        </p:blipFill>
        <p:spPr>
          <a:xfrm>
            <a:off x="3183786" y="1753494"/>
            <a:ext cx="1889287" cy="1259525"/>
          </a:xfrm>
          <a:prstGeom prst="rect">
            <a:avLst/>
          </a:prstGeom>
          <a:noFill/>
          <a:ln>
            <a:noFill/>
          </a:ln>
        </p:spPr>
      </p:pic>
      <p:pic>
        <p:nvPicPr>
          <p:cNvPr id="852" name="Google Shape;852;p91"/>
          <p:cNvPicPr preferRelativeResize="0"/>
          <p:nvPr/>
        </p:nvPicPr>
        <p:blipFill rotWithShape="1">
          <a:blip r:embed="rId5">
            <a:alphaModFix/>
          </a:blip>
          <a:srcRect b="0" l="0" r="0" t="0"/>
          <a:stretch/>
        </p:blipFill>
        <p:spPr>
          <a:xfrm>
            <a:off x="3332520" y="3061696"/>
            <a:ext cx="1558362" cy="1038908"/>
          </a:xfrm>
          <a:prstGeom prst="rect">
            <a:avLst/>
          </a:prstGeom>
          <a:noFill/>
          <a:ln>
            <a:noFill/>
          </a:ln>
        </p:spPr>
      </p:pic>
      <p:pic>
        <p:nvPicPr>
          <p:cNvPr id="853" name="Google Shape;853;p91"/>
          <p:cNvPicPr preferRelativeResize="0"/>
          <p:nvPr/>
        </p:nvPicPr>
        <p:blipFill rotWithShape="1">
          <a:blip r:embed="rId6">
            <a:alphaModFix/>
          </a:blip>
          <a:srcRect b="0" l="0" r="0" t="0"/>
          <a:stretch/>
        </p:blipFill>
        <p:spPr>
          <a:xfrm>
            <a:off x="3349248" y="4114715"/>
            <a:ext cx="1508095" cy="10053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2"/>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Brain</a:t>
            </a:r>
            <a:endParaRPr/>
          </a:p>
        </p:txBody>
      </p:sp>
      <p:sp>
        <p:nvSpPr>
          <p:cNvPr id="859" name="Google Shape;859;p92"/>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3"/>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65" name="Google Shape;865;p93"/>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‘BRAIN’ = Arduino</a:t>
            </a:r>
            <a:endParaRPr/>
          </a:p>
        </p:txBody>
      </p:sp>
      <p:grpSp>
        <p:nvGrpSpPr>
          <p:cNvPr id="866" name="Google Shape;866;p93"/>
          <p:cNvGrpSpPr/>
          <p:nvPr/>
        </p:nvGrpSpPr>
        <p:grpSpPr>
          <a:xfrm>
            <a:off x="960625" y="1362168"/>
            <a:ext cx="5715000" cy="3219450"/>
            <a:chOff x="960625" y="1362168"/>
            <a:chExt cx="5715000" cy="3219450"/>
          </a:xfrm>
        </p:grpSpPr>
        <p:pic>
          <p:nvPicPr>
            <p:cNvPr id="867" name="Google Shape;867;p93"/>
            <p:cNvPicPr preferRelativeResize="0"/>
            <p:nvPr/>
          </p:nvPicPr>
          <p:blipFill rotWithShape="1">
            <a:blip r:embed="rId3">
              <a:alphaModFix/>
            </a:blip>
            <a:srcRect b="0" l="0" r="0" t="0"/>
            <a:stretch/>
          </p:blipFill>
          <p:spPr>
            <a:xfrm>
              <a:off x="960625" y="1362168"/>
              <a:ext cx="5715000" cy="3219450"/>
            </a:xfrm>
            <a:prstGeom prst="rect">
              <a:avLst/>
            </a:prstGeom>
            <a:noFill/>
            <a:ln>
              <a:noFill/>
            </a:ln>
          </p:spPr>
        </p:pic>
        <p:pic>
          <p:nvPicPr>
            <p:cNvPr id="868" name="Google Shape;868;p93"/>
            <p:cNvPicPr preferRelativeResize="0"/>
            <p:nvPr/>
          </p:nvPicPr>
          <p:blipFill rotWithShape="1">
            <a:blip r:embed="rId4">
              <a:alphaModFix/>
            </a:blip>
            <a:srcRect b="0" l="0" r="0" t="0"/>
            <a:stretch/>
          </p:blipFill>
          <p:spPr>
            <a:xfrm>
              <a:off x="1479550" y="1658927"/>
              <a:ext cx="2076449" cy="2620973"/>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4"/>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74" name="Google Shape;874;p94"/>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‘BRAIN’ = Arduino</a:t>
            </a:r>
            <a:endParaRPr/>
          </a:p>
        </p:txBody>
      </p:sp>
      <p:sp>
        <p:nvSpPr>
          <p:cNvPr id="875" name="Google Shape;875;p94"/>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The robot has detected all that is happening around it. Now, it has to respond to it. But it needs to make sure that it does to correctly. Who or what is going to tell him what to do, and how to respond in the right way?</a:t>
            </a:r>
            <a:endParaRPr/>
          </a:p>
          <a:p>
            <a:pPr indent="-387350" lvl="0" marL="457200" rtl="0" algn="l">
              <a:lnSpc>
                <a:spcPct val="100000"/>
              </a:lnSpc>
              <a:spcBef>
                <a:spcPts val="600"/>
              </a:spcBef>
              <a:spcAft>
                <a:spcPts val="0"/>
              </a:spcAft>
              <a:buSzPts val="2500"/>
              <a:buFont typeface="Arial"/>
              <a:buChar char="•"/>
            </a:pPr>
            <a:r>
              <a:rPr b="1" lang="en"/>
              <a:t>The brain is responsible for controlling all the senses, and, functions of the body</a:t>
            </a:r>
            <a:r>
              <a:rPr lang="en"/>
              <a:t>, such as thinking (I think, therefore I am), eating, sleeping, and moving the arms and the legs.</a:t>
            </a:r>
            <a:endParaRPr/>
          </a:p>
          <a:p>
            <a:pPr indent="-387350" lvl="0" marL="457200" rtl="0" algn="l">
              <a:lnSpc>
                <a:spcPct val="100000"/>
              </a:lnSpc>
              <a:spcBef>
                <a:spcPts val="600"/>
              </a:spcBef>
              <a:spcAft>
                <a:spcPts val="0"/>
              </a:spcAft>
              <a:buSzPts val="2500"/>
              <a:buFont typeface="Arial"/>
              <a:buChar char="•"/>
            </a:pPr>
            <a:r>
              <a:rPr b="1" lang="en"/>
              <a:t>The robot’s brain also does the same. It controls what it </a:t>
            </a:r>
            <a:r>
              <a:rPr b="1" i="1" lang="en"/>
              <a:t>thinks</a:t>
            </a:r>
            <a:r>
              <a:rPr b="1" lang="en"/>
              <a:t>, what it </a:t>
            </a:r>
            <a:r>
              <a:rPr b="1" i="1" lang="en"/>
              <a:t>does</a:t>
            </a:r>
            <a:r>
              <a:rPr b="1" lang="en"/>
              <a:t>, and how it moves its </a:t>
            </a:r>
            <a:r>
              <a:rPr b="1" i="1" lang="en"/>
              <a:t>arms</a:t>
            </a:r>
            <a:r>
              <a:rPr b="1" lang="en"/>
              <a:t> and </a:t>
            </a:r>
            <a:r>
              <a:rPr b="1" i="1" lang="en"/>
              <a:t>legs</a:t>
            </a:r>
            <a:r>
              <a:rPr b="1" lang="en"/>
              <a:t>.</a:t>
            </a:r>
            <a:endParaRPr/>
          </a:p>
          <a:p>
            <a:pPr indent="-228600" lvl="0" marL="457200" rtl="0" algn="l">
              <a:lnSpc>
                <a:spcPct val="100000"/>
              </a:lnSpc>
              <a:spcBef>
                <a:spcPts val="600"/>
              </a:spcBef>
              <a:spcAft>
                <a:spcPts val="0"/>
              </a:spcAft>
              <a:buSzPts val="2500"/>
              <a:buFont typeface="Arial"/>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5"/>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Basic Components of Robot - Commands</a:t>
            </a:r>
            <a:endParaRPr/>
          </a:p>
        </p:txBody>
      </p:sp>
      <p:sp>
        <p:nvSpPr>
          <p:cNvPr id="881" name="Google Shape;881;p95"/>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2"/>
          <p:cNvSpPr txBox="1"/>
          <p:nvPr>
            <p:ph type="title"/>
          </p:nvPr>
        </p:nvSpPr>
        <p:spPr>
          <a:xfrm>
            <a:off x="458975" y="0"/>
            <a:ext cx="7937100" cy="857400"/>
          </a:xfrm>
          <a:prstGeom prst="rect">
            <a:avLst/>
          </a:prstGeom>
          <a:noFill/>
          <a:ln>
            <a:noFill/>
          </a:ln>
        </p:spPr>
        <p:txBody>
          <a:bodyPr anchorCtr="0" anchor="b" bIns="93850" lIns="93850" spcFirstLastPara="1" rIns="93850" wrap="square" tIns="93850">
            <a:noAutofit/>
          </a:bodyPr>
          <a:lstStyle/>
          <a:p>
            <a:pPr indent="0" lvl="0" marL="0" rtl="0" algn="ctr">
              <a:lnSpc>
                <a:spcPct val="100000"/>
              </a:lnSpc>
              <a:spcBef>
                <a:spcPts val="0"/>
              </a:spcBef>
              <a:spcAft>
                <a:spcPts val="0"/>
              </a:spcAft>
              <a:buClr>
                <a:schemeClr val="dk2"/>
              </a:buClr>
              <a:buSzPts val="1500"/>
              <a:buFont typeface="Times New Roman"/>
              <a:buNone/>
            </a:pPr>
            <a:r>
              <a:rPr lang="en"/>
              <a:t>Types of Circuits</a:t>
            </a:r>
            <a:endParaRPr/>
          </a:p>
        </p:txBody>
      </p:sp>
      <p:pic>
        <p:nvPicPr>
          <p:cNvPr id="497" name="Google Shape;497;p42"/>
          <p:cNvPicPr preferRelativeResize="0"/>
          <p:nvPr/>
        </p:nvPicPr>
        <p:blipFill rotWithShape="1">
          <a:blip r:embed="rId3">
            <a:alphaModFix/>
          </a:blip>
          <a:srcRect b="0" l="0" r="0" t="0"/>
          <a:stretch/>
        </p:blipFill>
        <p:spPr>
          <a:xfrm>
            <a:off x="1294108" y="1046136"/>
            <a:ext cx="5401159" cy="365730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6"/>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87" name="Google Shape;887;p96"/>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‘BRAIN’ = Arduino</a:t>
            </a:r>
            <a:endParaRPr/>
          </a:p>
        </p:txBody>
      </p:sp>
      <p:grpSp>
        <p:nvGrpSpPr>
          <p:cNvPr id="888" name="Google Shape;888;p96"/>
          <p:cNvGrpSpPr/>
          <p:nvPr/>
        </p:nvGrpSpPr>
        <p:grpSpPr>
          <a:xfrm>
            <a:off x="965387" y="1313859"/>
            <a:ext cx="5705475" cy="3209925"/>
            <a:chOff x="965387" y="1313859"/>
            <a:chExt cx="5705475" cy="3209925"/>
          </a:xfrm>
        </p:grpSpPr>
        <p:pic>
          <p:nvPicPr>
            <p:cNvPr id="889" name="Google Shape;889;p96"/>
            <p:cNvPicPr preferRelativeResize="0"/>
            <p:nvPr/>
          </p:nvPicPr>
          <p:blipFill rotWithShape="1">
            <a:blip r:embed="rId3">
              <a:alphaModFix/>
            </a:blip>
            <a:srcRect b="0" l="0" r="0" t="0"/>
            <a:stretch/>
          </p:blipFill>
          <p:spPr>
            <a:xfrm>
              <a:off x="965387" y="1313859"/>
              <a:ext cx="5705475" cy="3209925"/>
            </a:xfrm>
            <a:prstGeom prst="rect">
              <a:avLst/>
            </a:prstGeom>
            <a:noFill/>
            <a:ln>
              <a:noFill/>
            </a:ln>
          </p:spPr>
        </p:pic>
        <p:pic>
          <p:nvPicPr>
            <p:cNvPr id="890" name="Google Shape;890;p96"/>
            <p:cNvPicPr preferRelativeResize="0"/>
            <p:nvPr/>
          </p:nvPicPr>
          <p:blipFill rotWithShape="1">
            <a:blip r:embed="rId4">
              <a:alphaModFix/>
            </a:blip>
            <a:srcRect b="0" l="0" r="0" t="0"/>
            <a:stretch/>
          </p:blipFill>
          <p:spPr>
            <a:xfrm>
              <a:off x="1223963" y="2141220"/>
              <a:ext cx="2164315" cy="224790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7"/>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96" name="Google Shape;896;p97"/>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THE ‘BRAIN’ = Arduino</a:t>
            </a:r>
            <a:endParaRPr/>
          </a:p>
        </p:txBody>
      </p:sp>
      <p:sp>
        <p:nvSpPr>
          <p:cNvPr id="897" name="Google Shape;897;p97"/>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At this moment, our robot’s got everything; right from the brain down to the feet. But since it is not </a:t>
            </a:r>
            <a:r>
              <a:rPr i="1" lang="en"/>
              <a:t>exactly</a:t>
            </a:r>
            <a:r>
              <a:rPr lang="en"/>
              <a:t> a human, it still doesn’t know as of yet what to do and how to do it.</a:t>
            </a:r>
            <a:endParaRPr/>
          </a:p>
          <a:p>
            <a:pPr indent="-387350" lvl="0" marL="457200" rtl="0" algn="l">
              <a:lnSpc>
                <a:spcPct val="100000"/>
              </a:lnSpc>
              <a:spcBef>
                <a:spcPts val="600"/>
              </a:spcBef>
              <a:spcAft>
                <a:spcPts val="0"/>
              </a:spcAft>
              <a:buSzPts val="2500"/>
              <a:buFont typeface="Arial"/>
              <a:buChar char="•"/>
            </a:pPr>
            <a:r>
              <a:rPr i="1" lang="en"/>
              <a:t>You</a:t>
            </a:r>
            <a:r>
              <a:rPr lang="en"/>
              <a:t> will give commands to the robot and ask it to do what you want him to, and he has to follow them!</a:t>
            </a:r>
            <a:endParaRPr/>
          </a:p>
          <a:p>
            <a:pPr indent="-387350" lvl="0" marL="457200" rtl="0" algn="l">
              <a:lnSpc>
                <a:spcPct val="100000"/>
              </a:lnSpc>
              <a:spcBef>
                <a:spcPts val="600"/>
              </a:spcBef>
              <a:spcAft>
                <a:spcPts val="0"/>
              </a:spcAft>
              <a:buSzPts val="2500"/>
              <a:buFont typeface="Arial"/>
              <a:buChar char="•"/>
            </a:pPr>
            <a:r>
              <a:rPr lang="en"/>
              <a:t>These commands that we are talking about are nothing but the instructions that are given by writing a program for the specified task.</a:t>
            </a:r>
            <a:endParaRPr/>
          </a:p>
          <a:p>
            <a:pPr indent="-228600" lvl="0" marL="457200" rtl="0" algn="l">
              <a:lnSpc>
                <a:spcPct val="100000"/>
              </a:lnSpc>
              <a:spcBef>
                <a:spcPts val="600"/>
              </a:spcBef>
              <a:spcAft>
                <a:spcPts val="0"/>
              </a:spcAft>
              <a:buSzPts val="2500"/>
              <a:buFont typeface="Arial"/>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8"/>
          <p:cNvSpPr txBox="1"/>
          <p:nvPr>
            <p:ph idx="1" type="body"/>
          </p:nvPr>
        </p:nvSpPr>
        <p:spPr>
          <a:xfrm>
            <a:off x="2159324" y="2161800"/>
            <a:ext cx="4870125" cy="819900"/>
          </a:xfrm>
          <a:prstGeom prst="rect">
            <a:avLst/>
          </a:prstGeom>
          <a:noFill/>
          <a:ln>
            <a:noFill/>
          </a:ln>
        </p:spPr>
        <p:txBody>
          <a:bodyPr anchorCtr="0" anchor="ctr" bIns="91425" lIns="91425" spcFirstLastPara="1" rIns="91425" wrap="square" tIns="91425">
            <a:noAutofit/>
          </a:bodyPr>
          <a:lstStyle/>
          <a:p>
            <a:pPr indent="0" lvl="0" marL="69850" rtl="0" algn="ctr">
              <a:lnSpc>
                <a:spcPct val="100000"/>
              </a:lnSpc>
              <a:spcBef>
                <a:spcPts val="600"/>
              </a:spcBef>
              <a:spcAft>
                <a:spcPts val="0"/>
              </a:spcAft>
              <a:buClr>
                <a:srgbClr val="1C4587"/>
              </a:buClr>
              <a:buSzPts val="2500"/>
              <a:buFont typeface="Arial"/>
              <a:buNone/>
            </a:pPr>
            <a:r>
              <a:rPr lang="en"/>
              <a:t>Different Types of Robots</a:t>
            </a:r>
            <a:endParaRPr/>
          </a:p>
        </p:txBody>
      </p:sp>
      <p:sp>
        <p:nvSpPr>
          <p:cNvPr id="903" name="Google Shape;903;p98"/>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9"/>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09" name="Google Shape;909;p99"/>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Smartphone Controlled Robot</a:t>
            </a:r>
            <a:endParaRPr/>
          </a:p>
        </p:txBody>
      </p:sp>
      <p:sp>
        <p:nvSpPr>
          <p:cNvPr id="910" name="Google Shape;910;p99"/>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will follow your commands via Bluetooth and go where you want him to go.</a:t>
            </a:r>
            <a:endParaRPr/>
          </a:p>
          <a:p>
            <a:pPr indent="-228600" lvl="0" marL="457200" rtl="0" algn="l">
              <a:lnSpc>
                <a:spcPct val="100000"/>
              </a:lnSpc>
              <a:spcBef>
                <a:spcPts val="600"/>
              </a:spcBef>
              <a:spcAft>
                <a:spcPts val="0"/>
              </a:spcAft>
              <a:buSzPts val="2500"/>
              <a:buFont typeface="Arial"/>
              <a:buNone/>
            </a:pPr>
            <a:r>
              <a:t/>
            </a:r>
            <a:endParaRPr/>
          </a:p>
        </p:txBody>
      </p:sp>
      <p:grpSp>
        <p:nvGrpSpPr>
          <p:cNvPr id="911" name="Google Shape;911;p99"/>
          <p:cNvGrpSpPr/>
          <p:nvPr/>
        </p:nvGrpSpPr>
        <p:grpSpPr>
          <a:xfrm>
            <a:off x="1517333" y="1818323"/>
            <a:ext cx="4616767" cy="3228975"/>
            <a:chOff x="1517333" y="1757363"/>
            <a:chExt cx="4616767" cy="3228975"/>
          </a:xfrm>
        </p:grpSpPr>
        <p:pic>
          <p:nvPicPr>
            <p:cNvPr id="912" name="Google Shape;912;p99"/>
            <p:cNvPicPr preferRelativeResize="0"/>
            <p:nvPr/>
          </p:nvPicPr>
          <p:blipFill rotWithShape="1">
            <a:blip r:embed="rId3">
              <a:alphaModFix/>
            </a:blip>
            <a:srcRect b="0" l="0" r="0" t="0"/>
            <a:stretch/>
          </p:blipFill>
          <p:spPr>
            <a:xfrm>
              <a:off x="1558405" y="1867722"/>
              <a:ext cx="4519439" cy="2930103"/>
            </a:xfrm>
            <a:prstGeom prst="rect">
              <a:avLst/>
            </a:prstGeom>
            <a:noFill/>
            <a:ln>
              <a:noFill/>
            </a:ln>
          </p:spPr>
        </p:pic>
        <p:pic>
          <p:nvPicPr>
            <p:cNvPr id="913" name="Google Shape;913;p99"/>
            <p:cNvPicPr preferRelativeResize="0"/>
            <p:nvPr/>
          </p:nvPicPr>
          <p:blipFill rotWithShape="1">
            <a:blip r:embed="rId4">
              <a:alphaModFix/>
            </a:blip>
            <a:srcRect b="0" l="0" r="0" t="0"/>
            <a:stretch/>
          </p:blipFill>
          <p:spPr>
            <a:xfrm>
              <a:off x="1517333" y="1757363"/>
              <a:ext cx="4616767" cy="3228975"/>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0"/>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19" name="Google Shape;919;p100"/>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Follow Me Robot</a:t>
            </a:r>
            <a:endParaRPr/>
          </a:p>
        </p:txBody>
      </p:sp>
      <p:sp>
        <p:nvSpPr>
          <p:cNvPr id="920" name="Google Shape;920;p100"/>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will follow you, or anybody else that comes in front of it.</a:t>
            </a:r>
            <a:endParaRPr/>
          </a:p>
          <a:p>
            <a:pPr indent="-228600" lvl="0" marL="457200" rtl="0" algn="l">
              <a:lnSpc>
                <a:spcPct val="100000"/>
              </a:lnSpc>
              <a:spcBef>
                <a:spcPts val="600"/>
              </a:spcBef>
              <a:spcAft>
                <a:spcPts val="0"/>
              </a:spcAft>
              <a:buSzPts val="2500"/>
              <a:buFont typeface="Arial"/>
              <a:buNone/>
            </a:pPr>
            <a:r>
              <a:t/>
            </a:r>
            <a:endParaRPr/>
          </a:p>
        </p:txBody>
      </p:sp>
      <p:pic>
        <p:nvPicPr>
          <p:cNvPr id="921" name="Google Shape;921;p100"/>
          <p:cNvPicPr preferRelativeResize="0"/>
          <p:nvPr/>
        </p:nvPicPr>
        <p:blipFill rotWithShape="1">
          <a:blip r:embed="rId3">
            <a:alphaModFix/>
          </a:blip>
          <a:srcRect b="0" l="0" r="0" t="0"/>
          <a:stretch/>
        </p:blipFill>
        <p:spPr>
          <a:xfrm>
            <a:off x="1294934" y="1783810"/>
            <a:ext cx="5046382" cy="301941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1"/>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27" name="Google Shape;927;p101"/>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Obstacle Avoiding Robot</a:t>
            </a:r>
            <a:endParaRPr/>
          </a:p>
        </p:txBody>
      </p:sp>
      <p:sp>
        <p:nvSpPr>
          <p:cNvPr id="928" name="Google Shape;928;p101"/>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avoids obstacle and move autonomously.</a:t>
            </a:r>
            <a:endParaRPr/>
          </a:p>
          <a:p>
            <a:pPr indent="-228600" lvl="0" marL="457200" rtl="0" algn="l">
              <a:lnSpc>
                <a:spcPct val="100000"/>
              </a:lnSpc>
              <a:spcBef>
                <a:spcPts val="600"/>
              </a:spcBef>
              <a:spcAft>
                <a:spcPts val="0"/>
              </a:spcAft>
              <a:buSzPts val="2500"/>
              <a:buFont typeface="Arial"/>
              <a:buNone/>
            </a:pPr>
            <a:r>
              <a:t/>
            </a:r>
            <a:endParaRPr/>
          </a:p>
        </p:txBody>
      </p:sp>
      <p:pic>
        <p:nvPicPr>
          <p:cNvPr id="929" name="Google Shape;929;p101"/>
          <p:cNvPicPr preferRelativeResize="0"/>
          <p:nvPr/>
        </p:nvPicPr>
        <p:blipFill rotWithShape="1">
          <a:blip r:embed="rId3">
            <a:alphaModFix/>
          </a:blip>
          <a:srcRect b="0" l="0" r="0" t="0"/>
          <a:stretch/>
        </p:blipFill>
        <p:spPr>
          <a:xfrm>
            <a:off x="1711918" y="1716897"/>
            <a:ext cx="4212414" cy="29486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2"/>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35" name="Google Shape;935;p102"/>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Pick and Place Robot</a:t>
            </a:r>
            <a:endParaRPr/>
          </a:p>
        </p:txBody>
      </p:sp>
      <p:sp>
        <p:nvSpPr>
          <p:cNvPr id="936" name="Google Shape;936;p102"/>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will pick objects for you and place them where you want.</a:t>
            </a:r>
            <a:endParaRPr/>
          </a:p>
          <a:p>
            <a:pPr indent="-228600" lvl="0" marL="457200" rtl="0" algn="l">
              <a:lnSpc>
                <a:spcPct val="100000"/>
              </a:lnSpc>
              <a:spcBef>
                <a:spcPts val="600"/>
              </a:spcBef>
              <a:spcAft>
                <a:spcPts val="0"/>
              </a:spcAft>
              <a:buSzPts val="2500"/>
              <a:buFont typeface="Arial"/>
              <a:buNone/>
            </a:pPr>
            <a:r>
              <a:t/>
            </a:r>
            <a:endParaRPr/>
          </a:p>
        </p:txBody>
      </p:sp>
      <p:pic>
        <p:nvPicPr>
          <p:cNvPr id="937" name="Google Shape;937;p102"/>
          <p:cNvPicPr preferRelativeResize="0"/>
          <p:nvPr/>
        </p:nvPicPr>
        <p:blipFill rotWithShape="1">
          <a:blip r:embed="rId3">
            <a:alphaModFix/>
          </a:blip>
          <a:srcRect b="0" l="0" r="0" t="0"/>
          <a:stretch/>
        </p:blipFill>
        <p:spPr>
          <a:xfrm>
            <a:off x="1141252" y="1813869"/>
            <a:ext cx="5353745" cy="290886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3"/>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43" name="Google Shape;943;p103"/>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Stair Climbing Robot</a:t>
            </a:r>
            <a:endParaRPr/>
          </a:p>
        </p:txBody>
      </p:sp>
      <p:sp>
        <p:nvSpPr>
          <p:cNvPr id="944" name="Google Shape;944;p103"/>
          <p:cNvSpPr txBox="1"/>
          <p:nvPr>
            <p:ph idx="1" type="body"/>
          </p:nvPr>
        </p:nvSpPr>
        <p:spPr>
          <a:xfrm>
            <a:off x="747925" y="85311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can work in uneven ground terrains like stairs and rock.</a:t>
            </a:r>
            <a:endParaRPr/>
          </a:p>
        </p:txBody>
      </p:sp>
      <p:pic>
        <p:nvPicPr>
          <p:cNvPr id="945" name="Google Shape;945;p103"/>
          <p:cNvPicPr preferRelativeResize="0"/>
          <p:nvPr/>
        </p:nvPicPr>
        <p:blipFill rotWithShape="1">
          <a:blip r:embed="rId3">
            <a:alphaModFix/>
          </a:blip>
          <a:srcRect b="0" l="0" r="0" t="0"/>
          <a:stretch/>
        </p:blipFill>
        <p:spPr>
          <a:xfrm>
            <a:off x="1108792" y="1865637"/>
            <a:ext cx="5418666" cy="304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4"/>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51" name="Google Shape;951;p104"/>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Gesture Controlled Robot</a:t>
            </a:r>
            <a:endParaRPr/>
          </a:p>
        </p:txBody>
      </p:sp>
      <p:sp>
        <p:nvSpPr>
          <p:cNvPr id="952" name="Google Shape;952;p104"/>
          <p:cNvSpPr txBox="1"/>
          <p:nvPr>
            <p:ph idx="1" type="body"/>
          </p:nvPr>
        </p:nvSpPr>
        <p:spPr>
          <a:xfrm>
            <a:off x="735225" y="748132"/>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moves according the gesture you make on your smartphone, like moving forward when you tilt it forward.</a:t>
            </a:r>
            <a:endParaRPr/>
          </a:p>
        </p:txBody>
      </p:sp>
      <p:pic>
        <p:nvPicPr>
          <p:cNvPr id="953" name="Google Shape;953;p104"/>
          <p:cNvPicPr preferRelativeResize="0"/>
          <p:nvPr/>
        </p:nvPicPr>
        <p:blipFill rotWithShape="1">
          <a:blip r:embed="rId3">
            <a:alphaModFix/>
          </a:blip>
          <a:srcRect b="0" l="0" r="0" t="0"/>
          <a:stretch/>
        </p:blipFill>
        <p:spPr>
          <a:xfrm>
            <a:off x="1198750" y="1966840"/>
            <a:ext cx="5238750" cy="294679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05"/>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59" name="Google Shape;959;p105"/>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Line Following Robot</a:t>
            </a:r>
            <a:endParaRPr/>
          </a:p>
        </p:txBody>
      </p:sp>
      <p:sp>
        <p:nvSpPr>
          <p:cNvPr id="960" name="Google Shape;960;p105"/>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works autonomously. It has only one work, follow the black line.</a:t>
            </a:r>
            <a:endParaRPr/>
          </a:p>
        </p:txBody>
      </p:sp>
      <p:grpSp>
        <p:nvGrpSpPr>
          <p:cNvPr id="961" name="Google Shape;961;p105"/>
          <p:cNvGrpSpPr/>
          <p:nvPr/>
        </p:nvGrpSpPr>
        <p:grpSpPr>
          <a:xfrm>
            <a:off x="1178388" y="1676400"/>
            <a:ext cx="5428152" cy="3086099"/>
            <a:chOff x="1178388" y="1676400"/>
            <a:chExt cx="5428152" cy="3086099"/>
          </a:xfrm>
        </p:grpSpPr>
        <p:pic>
          <p:nvPicPr>
            <p:cNvPr id="962" name="Google Shape;962;p105"/>
            <p:cNvPicPr preferRelativeResize="0"/>
            <p:nvPr/>
          </p:nvPicPr>
          <p:blipFill rotWithShape="1">
            <a:blip r:embed="rId3">
              <a:alphaModFix/>
            </a:blip>
            <a:srcRect b="0" l="0" r="0" t="0"/>
            <a:stretch/>
          </p:blipFill>
          <p:spPr>
            <a:xfrm>
              <a:off x="1220975" y="1800943"/>
              <a:ext cx="5194300" cy="2921794"/>
            </a:xfrm>
            <a:prstGeom prst="rect">
              <a:avLst/>
            </a:prstGeom>
            <a:noFill/>
            <a:ln>
              <a:noFill/>
            </a:ln>
          </p:spPr>
        </p:pic>
        <p:pic>
          <p:nvPicPr>
            <p:cNvPr id="963" name="Google Shape;963;p105"/>
            <p:cNvPicPr preferRelativeResize="0"/>
            <p:nvPr/>
          </p:nvPicPr>
          <p:blipFill rotWithShape="1">
            <a:blip r:embed="rId4">
              <a:alphaModFix/>
            </a:blip>
            <a:srcRect b="0" l="0" r="0" t="0"/>
            <a:stretch/>
          </p:blipFill>
          <p:spPr>
            <a:xfrm>
              <a:off x="1178388" y="1676400"/>
              <a:ext cx="5428152" cy="308609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3"/>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solidFill>
                  <a:schemeClr val="accent2"/>
                </a:solidFill>
              </a:rPr>
              <a:t>What is a breadboard?</a:t>
            </a:r>
            <a:endParaRPr>
              <a:solidFill>
                <a:schemeClr val="accent2"/>
              </a:solidFill>
            </a:endParaRPr>
          </a:p>
        </p:txBody>
      </p:sp>
      <p:sp>
        <p:nvSpPr>
          <p:cNvPr id="504" name="Google Shape;504;p43"/>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What are they good for?</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Creatings, organizing, and prototyping a circuit.</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chemeClr val="dk1"/>
              </a:buClr>
              <a:buSzPts val="2100"/>
              <a:buNone/>
            </a:pPr>
            <a:r>
              <a:t/>
            </a:r>
            <a:endParaRPr i="0" sz="2200" u="none">
              <a:solidFill>
                <a:srgbClr val="000000"/>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Literally started out as a bread board with nails.</a:t>
            </a:r>
            <a:endParaRPr/>
          </a:p>
        </p:txBody>
      </p:sp>
      <p:pic>
        <p:nvPicPr>
          <p:cNvPr id="505" name="Google Shape;505;p43"/>
          <p:cNvPicPr preferRelativeResize="0"/>
          <p:nvPr/>
        </p:nvPicPr>
        <p:blipFill rotWithShape="1">
          <a:blip r:embed="rId3">
            <a:alphaModFix/>
          </a:blip>
          <a:srcRect b="0" l="0" r="0" t="0"/>
          <a:stretch/>
        </p:blipFill>
        <p:spPr>
          <a:xfrm>
            <a:off x="2011680" y="2468880"/>
            <a:ext cx="3051810" cy="258032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6"/>
          <p:cNvSpPr txBox="1"/>
          <p:nvPr>
            <p:ph idx="12" type="sldNum"/>
          </p:nvPr>
        </p:nvSpPr>
        <p:spPr>
          <a:xfrm>
            <a:off x="90619" y="4722737"/>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969" name="Google Shape;969;p106"/>
          <p:cNvSpPr txBox="1"/>
          <p:nvPr>
            <p:ph type="title"/>
          </p:nvPr>
        </p:nvSpPr>
        <p:spPr>
          <a:xfrm>
            <a:off x="747925" y="-109268"/>
            <a:ext cx="61404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Dust Cleaning Robot </a:t>
            </a:r>
            <a:endParaRPr/>
          </a:p>
        </p:txBody>
      </p:sp>
      <p:sp>
        <p:nvSpPr>
          <p:cNvPr id="970" name="Google Shape;970;p106"/>
          <p:cNvSpPr txBox="1"/>
          <p:nvPr>
            <p:ph idx="1" type="body"/>
          </p:nvPr>
        </p:nvSpPr>
        <p:spPr>
          <a:xfrm>
            <a:off x="747925" y="837874"/>
            <a:ext cx="6140400" cy="4075763"/>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600"/>
              </a:spcBef>
              <a:spcAft>
                <a:spcPts val="0"/>
              </a:spcAft>
              <a:buSzPts val="2500"/>
              <a:buFont typeface="Arial"/>
              <a:buChar char="•"/>
            </a:pPr>
            <a:r>
              <a:rPr lang="en"/>
              <a:t>This robot has a DIY vacuum cleaner attached to it. This is controlled using smartphone and can clean your room.</a:t>
            </a:r>
            <a:endParaRPr/>
          </a:p>
        </p:txBody>
      </p:sp>
      <p:pic>
        <p:nvPicPr>
          <p:cNvPr id="971" name="Google Shape;971;p106"/>
          <p:cNvPicPr preferRelativeResize="0"/>
          <p:nvPr/>
        </p:nvPicPr>
        <p:blipFill rotWithShape="1">
          <a:blip r:embed="rId3">
            <a:alphaModFix/>
          </a:blip>
          <a:srcRect b="0" l="0" r="0" t="0"/>
          <a:stretch/>
        </p:blipFill>
        <p:spPr>
          <a:xfrm>
            <a:off x="1153948" y="1771650"/>
            <a:ext cx="5328354" cy="2997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7"/>
          <p:cNvSpPr txBox="1"/>
          <p:nvPr>
            <p:ph idx="12" type="sldNum"/>
          </p:nvPr>
        </p:nvSpPr>
        <p:spPr>
          <a:xfrm>
            <a:off x="4297650" y="4853299"/>
            <a:ext cx="548700" cy="2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8"/>
          <p:cNvSpPr txBox="1"/>
          <p:nvPr>
            <p:ph type="ctrTitle"/>
          </p:nvPr>
        </p:nvSpPr>
        <p:spPr>
          <a:xfrm>
            <a:off x="788670" y="1074167"/>
            <a:ext cx="7475220" cy="2276856"/>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SzPts val="7200"/>
              <a:buFont typeface="Rockwell"/>
              <a:buNone/>
            </a:pPr>
            <a:r>
              <a:rPr lang="en"/>
              <a:t>INTRODUCTION TO ARDUINO</a:t>
            </a:r>
            <a:endParaRPr/>
          </a:p>
        </p:txBody>
      </p:sp>
      <p:sp>
        <p:nvSpPr>
          <p:cNvPr id="982" name="Google Shape;982;p108"/>
          <p:cNvSpPr txBox="1"/>
          <p:nvPr>
            <p:ph idx="1" type="subTitle"/>
          </p:nvPr>
        </p:nvSpPr>
        <p:spPr>
          <a:xfrm>
            <a:off x="802386" y="3291840"/>
            <a:ext cx="5918454" cy="80238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4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9"/>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ARDUINO</a:t>
            </a:r>
            <a:endParaRPr/>
          </a:p>
        </p:txBody>
      </p:sp>
      <p:sp>
        <p:nvSpPr>
          <p:cNvPr id="988" name="Google Shape;988;p109"/>
          <p:cNvSpPr txBox="1"/>
          <p:nvPr>
            <p:ph idx="1" type="body"/>
          </p:nvPr>
        </p:nvSpPr>
        <p:spPr>
          <a:xfrm>
            <a:off x="802386" y="1570482"/>
            <a:ext cx="7680960"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Arduino is the go-to gear for artists, hobbyists, students, and anyone with a gadgetry dream.</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Arduino rose out of another formidable challenge: how to teach students to create electronics, fast. </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With Arduino, you can control almost everything around you be it simple LED or giant Robots.</a:t>
            </a:r>
            <a:endParaRPr/>
          </a:p>
        </p:txBody>
      </p:sp>
      <p:sp>
        <p:nvSpPr>
          <p:cNvPr id="989" name="Google Shape;989;p109"/>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10"/>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ARDUINO</a:t>
            </a:r>
            <a:endParaRPr/>
          </a:p>
        </p:txBody>
      </p:sp>
      <p:sp>
        <p:nvSpPr>
          <p:cNvPr id="996" name="Google Shape;996;p110"/>
          <p:cNvSpPr txBox="1"/>
          <p:nvPr>
            <p:ph idx="1" type="body"/>
          </p:nvPr>
        </p:nvSpPr>
        <p:spPr>
          <a:xfrm>
            <a:off x="802386" y="1570482"/>
            <a:ext cx="7680960"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Basically Arduino  is Microcontroller. </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Microcontroller is microprocessor with memory, RAM and some other peripheral connected with it. </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The Arduino Uno is a microcontroller board based on the ATmega328 . The ATmega328 has  Flash memory of 32 KB (with 0.5 KB used for the bootloader). It also has 2 KB of SRAM and 1 KB of EEPROM</a:t>
            </a:r>
            <a:endParaRPr/>
          </a:p>
        </p:txBody>
      </p:sp>
      <p:sp>
        <p:nvSpPr>
          <p:cNvPr id="997" name="Google Shape;997;p110"/>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11"/>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DIFFERENT TYPES OF ARDUINO</a:t>
            </a:r>
            <a:endParaRPr/>
          </a:p>
        </p:txBody>
      </p:sp>
      <p:sp>
        <p:nvSpPr>
          <p:cNvPr id="1004" name="Google Shape;1004;p111"/>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005" name="Google Shape;1005;p111"/>
          <p:cNvPicPr preferRelativeResize="0"/>
          <p:nvPr/>
        </p:nvPicPr>
        <p:blipFill rotWithShape="1">
          <a:blip r:embed="rId3">
            <a:alphaModFix/>
          </a:blip>
          <a:srcRect b="0" l="0" r="0" t="0"/>
          <a:stretch/>
        </p:blipFill>
        <p:spPr>
          <a:xfrm>
            <a:off x="5719091" y="3391153"/>
            <a:ext cx="2314575" cy="1134596"/>
          </a:xfrm>
          <a:prstGeom prst="rect">
            <a:avLst/>
          </a:prstGeom>
          <a:noFill/>
          <a:ln>
            <a:noFill/>
          </a:ln>
        </p:spPr>
      </p:pic>
      <p:pic>
        <p:nvPicPr>
          <p:cNvPr id="1006" name="Google Shape;1006;p111"/>
          <p:cNvPicPr preferRelativeResize="0"/>
          <p:nvPr/>
        </p:nvPicPr>
        <p:blipFill rotWithShape="1">
          <a:blip r:embed="rId4">
            <a:alphaModFix/>
          </a:blip>
          <a:srcRect b="0" l="0" r="0" t="0"/>
          <a:stretch/>
        </p:blipFill>
        <p:spPr>
          <a:xfrm>
            <a:off x="1174553" y="3089080"/>
            <a:ext cx="1714500" cy="1478756"/>
          </a:xfrm>
          <a:prstGeom prst="rect">
            <a:avLst/>
          </a:prstGeom>
          <a:noFill/>
          <a:ln>
            <a:noFill/>
          </a:ln>
        </p:spPr>
      </p:pic>
      <p:pic>
        <p:nvPicPr>
          <p:cNvPr id="1007" name="Google Shape;1007;p111"/>
          <p:cNvPicPr preferRelativeResize="0"/>
          <p:nvPr/>
        </p:nvPicPr>
        <p:blipFill rotWithShape="1">
          <a:blip r:embed="rId5">
            <a:alphaModFix/>
          </a:blip>
          <a:srcRect b="0" l="0" r="0" t="0"/>
          <a:stretch/>
        </p:blipFill>
        <p:spPr>
          <a:xfrm>
            <a:off x="3339943" y="2077641"/>
            <a:ext cx="2171700" cy="1524220"/>
          </a:xfrm>
          <a:prstGeom prst="rect">
            <a:avLst/>
          </a:prstGeom>
          <a:noFill/>
          <a:ln>
            <a:noFill/>
          </a:ln>
        </p:spPr>
      </p:pic>
      <p:pic>
        <p:nvPicPr>
          <p:cNvPr descr="https://encrypted-tbn1.gstatic.com/images?q=tbn:ANd9GcTX738sOefLcdYQe0qGix1GRW1P0RdgSsd6pa-JinGygya8UgGeNw" id="1008" name="Google Shape;1008;p111"/>
          <p:cNvPicPr preferRelativeResize="0"/>
          <p:nvPr/>
        </p:nvPicPr>
        <p:blipFill rotWithShape="1">
          <a:blip r:embed="rId6">
            <a:alphaModFix/>
          </a:blip>
          <a:srcRect b="0" l="0" r="0" t="0"/>
          <a:stretch/>
        </p:blipFill>
        <p:spPr>
          <a:xfrm>
            <a:off x="1016803" y="1521959"/>
            <a:ext cx="1964531" cy="1307307"/>
          </a:xfrm>
          <a:prstGeom prst="rect">
            <a:avLst/>
          </a:prstGeom>
          <a:noFill/>
          <a:ln>
            <a:noFill/>
          </a:ln>
        </p:spPr>
      </p:pic>
      <p:pic>
        <p:nvPicPr>
          <p:cNvPr id="1009" name="Google Shape;1009;p111"/>
          <p:cNvPicPr preferRelativeResize="0"/>
          <p:nvPr/>
        </p:nvPicPr>
        <p:blipFill rotWithShape="1">
          <a:blip r:embed="rId7">
            <a:alphaModFix/>
          </a:blip>
          <a:srcRect b="0" l="0" r="0" t="0"/>
          <a:stretch/>
        </p:blipFill>
        <p:spPr>
          <a:xfrm>
            <a:off x="6278855" y="1513795"/>
            <a:ext cx="1807369" cy="1421606"/>
          </a:xfrm>
          <a:prstGeom prst="rect">
            <a:avLst/>
          </a:prstGeom>
          <a:noFill/>
          <a:ln>
            <a:noFill/>
          </a:ln>
        </p:spPr>
      </p:pic>
      <p:sp>
        <p:nvSpPr>
          <p:cNvPr id="1010" name="Google Shape;1010;p111"/>
          <p:cNvSpPr txBox="1"/>
          <p:nvPr/>
        </p:nvSpPr>
        <p:spPr>
          <a:xfrm>
            <a:off x="4347482" y="4304641"/>
            <a:ext cx="1543050"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rgbClr val="634545"/>
                </a:solidFill>
                <a:latin typeface="Arial Narrow"/>
                <a:ea typeface="Arial Narrow"/>
                <a:cs typeface="Arial Narrow"/>
                <a:sym typeface="Arial Narrow"/>
              </a:rPr>
              <a:t>Arduino Mega 2560 </a:t>
            </a:r>
            <a:endParaRPr sz="1100"/>
          </a:p>
          <a:p>
            <a:pPr indent="0" lvl="0" marL="0" marR="0" rtl="0" algn="l">
              <a:spcBef>
                <a:spcPts val="0"/>
              </a:spcBef>
              <a:spcAft>
                <a:spcPts val="0"/>
              </a:spcAft>
              <a:buNone/>
            </a:pPr>
            <a:r>
              <a:t/>
            </a:r>
            <a:endParaRPr sz="1400">
              <a:solidFill>
                <a:schemeClr val="dk1"/>
              </a:solidFill>
              <a:latin typeface="Rockwell"/>
              <a:ea typeface="Rockwell"/>
              <a:cs typeface="Rockwell"/>
              <a:sym typeface="Rockwell"/>
            </a:endParaRPr>
          </a:p>
        </p:txBody>
      </p:sp>
      <p:sp>
        <p:nvSpPr>
          <p:cNvPr id="1011" name="Google Shape;1011;p111"/>
          <p:cNvSpPr txBox="1"/>
          <p:nvPr/>
        </p:nvSpPr>
        <p:spPr>
          <a:xfrm>
            <a:off x="477610" y="2927555"/>
            <a:ext cx="1543050"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634545"/>
                </a:solidFill>
                <a:latin typeface="Arial Narrow"/>
                <a:ea typeface="Arial Narrow"/>
                <a:cs typeface="Arial Narrow"/>
                <a:sym typeface="Arial Narrow"/>
              </a:rPr>
              <a:t>Arduino LilyPad</a:t>
            </a:r>
            <a:endParaRPr sz="1100"/>
          </a:p>
          <a:p>
            <a:pPr indent="0" lvl="0" marL="0" marR="0" rtl="0" algn="l">
              <a:spcBef>
                <a:spcPts val="0"/>
              </a:spcBef>
              <a:spcAft>
                <a:spcPts val="0"/>
              </a:spcAft>
              <a:buNone/>
            </a:pPr>
            <a:r>
              <a:t/>
            </a:r>
            <a:endParaRPr b="1" sz="1400">
              <a:solidFill>
                <a:srgbClr val="634545"/>
              </a:solidFill>
              <a:latin typeface="Arial Narrow"/>
              <a:ea typeface="Arial Narrow"/>
              <a:cs typeface="Arial Narrow"/>
              <a:sym typeface="Arial Narrow"/>
            </a:endParaRPr>
          </a:p>
        </p:txBody>
      </p:sp>
      <p:sp>
        <p:nvSpPr>
          <p:cNvPr id="1012" name="Google Shape;1012;p111"/>
          <p:cNvSpPr txBox="1"/>
          <p:nvPr/>
        </p:nvSpPr>
        <p:spPr>
          <a:xfrm>
            <a:off x="3237881" y="3613459"/>
            <a:ext cx="1543050"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634545"/>
                </a:solidFill>
                <a:latin typeface="Arial Narrow"/>
                <a:ea typeface="Arial Narrow"/>
                <a:cs typeface="Arial Narrow"/>
                <a:sym typeface="Arial Narrow"/>
              </a:rPr>
              <a:t>Arduino Uno </a:t>
            </a:r>
            <a:endParaRPr sz="1100"/>
          </a:p>
          <a:p>
            <a:pPr indent="0" lvl="0" marL="0" marR="0" rtl="0" algn="l">
              <a:spcBef>
                <a:spcPts val="0"/>
              </a:spcBef>
              <a:spcAft>
                <a:spcPts val="0"/>
              </a:spcAft>
              <a:buNone/>
            </a:pPr>
            <a:r>
              <a:t/>
            </a:r>
            <a:endParaRPr sz="1400">
              <a:solidFill>
                <a:schemeClr val="dk1"/>
              </a:solidFill>
              <a:latin typeface="Rockwell"/>
              <a:ea typeface="Rockwell"/>
              <a:cs typeface="Rockwell"/>
              <a:sym typeface="Rockwell"/>
            </a:endParaRPr>
          </a:p>
        </p:txBody>
      </p:sp>
      <p:sp>
        <p:nvSpPr>
          <p:cNvPr id="1013" name="Google Shape;1013;p111"/>
          <p:cNvSpPr txBox="1"/>
          <p:nvPr/>
        </p:nvSpPr>
        <p:spPr>
          <a:xfrm>
            <a:off x="6374266" y="3041398"/>
            <a:ext cx="1543050"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634545"/>
                </a:solidFill>
                <a:latin typeface="Arial Narrow"/>
                <a:ea typeface="Arial Narrow"/>
                <a:cs typeface="Arial Narrow"/>
                <a:sym typeface="Arial Narrow"/>
              </a:rPr>
              <a:t>DIY Arduino</a:t>
            </a:r>
            <a:endParaRPr sz="1100"/>
          </a:p>
          <a:p>
            <a:pPr indent="0" lvl="0" marL="0" marR="0" rtl="0" algn="ctr">
              <a:spcBef>
                <a:spcPts val="0"/>
              </a:spcBef>
              <a:spcAft>
                <a:spcPts val="0"/>
              </a:spcAft>
              <a:buNone/>
            </a:pPr>
            <a:r>
              <a:t/>
            </a:r>
            <a:endParaRPr b="1" sz="1400">
              <a:solidFill>
                <a:srgbClr val="634545"/>
              </a:solidFill>
              <a:latin typeface="Arial Narrow"/>
              <a:ea typeface="Arial Narrow"/>
              <a:cs typeface="Arial Narrow"/>
              <a:sym typeface="Arial Narrow"/>
            </a:endParaRPr>
          </a:p>
        </p:txBody>
      </p:sp>
      <p:sp>
        <p:nvSpPr>
          <p:cNvPr id="1014" name="Google Shape;1014;p111"/>
          <p:cNvSpPr txBox="1"/>
          <p:nvPr/>
        </p:nvSpPr>
        <p:spPr>
          <a:xfrm>
            <a:off x="700520" y="1298462"/>
            <a:ext cx="1543050"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634545"/>
                </a:solidFill>
                <a:latin typeface="Arial Narrow"/>
                <a:ea typeface="Arial Narrow"/>
                <a:cs typeface="Arial Narrow"/>
                <a:sym typeface="Arial Narrow"/>
              </a:rPr>
              <a:t>Boarduino Kit</a:t>
            </a:r>
            <a:endParaRPr sz="1100"/>
          </a:p>
          <a:p>
            <a:pPr indent="0" lvl="0" marL="0" marR="0" rtl="0" algn="l">
              <a:spcBef>
                <a:spcPts val="0"/>
              </a:spcBef>
              <a:spcAft>
                <a:spcPts val="0"/>
              </a:spcAft>
              <a:buNone/>
            </a:pPr>
            <a:r>
              <a:t/>
            </a:r>
            <a:endParaRPr b="1" sz="1400">
              <a:solidFill>
                <a:srgbClr val="634545"/>
              </a:solidFill>
              <a:latin typeface="Arial Narrow"/>
              <a:ea typeface="Arial Narrow"/>
              <a:cs typeface="Arial Narrow"/>
              <a:sym typeface="Arial Narro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2"/>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ARDUINO UNO</a:t>
            </a:r>
            <a:endParaRPr/>
          </a:p>
        </p:txBody>
      </p:sp>
      <p:sp>
        <p:nvSpPr>
          <p:cNvPr id="1020" name="Google Shape;1020;p112"/>
          <p:cNvSpPr txBox="1"/>
          <p:nvPr>
            <p:ph idx="1" type="body"/>
          </p:nvPr>
        </p:nvSpPr>
        <p:spPr>
          <a:xfrm>
            <a:off x="802386" y="1570482"/>
            <a:ext cx="7525186"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What does it have?</a:t>
            </a:r>
            <a:endParaRPr/>
          </a:p>
          <a:p>
            <a:pPr indent="-133350" lvl="1" marL="342900" rtl="0" algn="l">
              <a:lnSpc>
                <a:spcPct val="90000"/>
              </a:lnSpc>
              <a:spcBef>
                <a:spcPts val="300"/>
              </a:spcBef>
              <a:spcAft>
                <a:spcPts val="0"/>
              </a:spcAft>
              <a:buSzPts val="1100"/>
              <a:buChar char="▪"/>
            </a:pPr>
            <a:r>
              <a:rPr lang="en"/>
              <a:t>14 Digital In/Out pins (6 can be used as PWM)</a:t>
            </a:r>
            <a:endParaRPr/>
          </a:p>
          <a:p>
            <a:pPr indent="-133350" lvl="1" marL="342900" rtl="0" algn="l">
              <a:lnSpc>
                <a:spcPct val="90000"/>
              </a:lnSpc>
              <a:spcBef>
                <a:spcPts val="500"/>
              </a:spcBef>
              <a:spcAft>
                <a:spcPts val="0"/>
              </a:spcAft>
              <a:buSzPts val="1100"/>
              <a:buChar char="▪"/>
            </a:pPr>
            <a:r>
              <a:rPr lang="en"/>
              <a:t>6 Analog Inputs</a:t>
            </a:r>
            <a:endParaRPr/>
          </a:p>
          <a:p>
            <a:pPr indent="-133350" lvl="1" marL="342900" rtl="0" algn="l">
              <a:lnSpc>
                <a:spcPct val="90000"/>
              </a:lnSpc>
              <a:spcBef>
                <a:spcPts val="500"/>
              </a:spcBef>
              <a:spcAft>
                <a:spcPts val="0"/>
              </a:spcAft>
              <a:buSzPts val="1100"/>
              <a:buChar char="▪"/>
            </a:pPr>
            <a:r>
              <a:rPr lang="en"/>
              <a:t>A USB Connection</a:t>
            </a:r>
            <a:endParaRPr/>
          </a:p>
          <a:p>
            <a:pPr indent="-133350" lvl="1" marL="342900" rtl="0" algn="l">
              <a:lnSpc>
                <a:spcPct val="90000"/>
              </a:lnSpc>
              <a:spcBef>
                <a:spcPts val="500"/>
              </a:spcBef>
              <a:spcAft>
                <a:spcPts val="0"/>
              </a:spcAft>
              <a:buSzPts val="1100"/>
              <a:buChar char="▪"/>
            </a:pPr>
            <a:r>
              <a:rPr lang="en"/>
              <a:t>A Power Jack</a:t>
            </a:r>
            <a:endParaRPr/>
          </a:p>
          <a:p>
            <a:pPr indent="-133350" lvl="1" marL="342900" rtl="0" algn="l">
              <a:lnSpc>
                <a:spcPct val="90000"/>
              </a:lnSpc>
              <a:spcBef>
                <a:spcPts val="500"/>
              </a:spcBef>
              <a:spcAft>
                <a:spcPts val="0"/>
              </a:spcAft>
              <a:buSzPts val="1100"/>
              <a:buChar char="▪"/>
            </a:pPr>
            <a:r>
              <a:rPr lang="en"/>
              <a:t>Reset Button</a:t>
            </a:r>
            <a:endParaRPr/>
          </a:p>
          <a:p>
            <a:pPr indent="-133350" lvl="1" marL="342900" rtl="0" algn="l">
              <a:lnSpc>
                <a:spcPct val="90000"/>
              </a:lnSpc>
              <a:spcBef>
                <a:spcPts val="500"/>
              </a:spcBef>
              <a:spcAft>
                <a:spcPts val="0"/>
              </a:spcAft>
              <a:buSzPts val="1100"/>
              <a:buChar char="▪"/>
            </a:pPr>
            <a:r>
              <a:rPr lang="en"/>
              <a:t>On-board LED</a:t>
            </a:r>
            <a:endParaRPr/>
          </a:p>
          <a:p>
            <a:pPr indent="-133350" lvl="1" marL="342900" rtl="0" algn="l">
              <a:lnSpc>
                <a:spcPct val="90000"/>
              </a:lnSpc>
              <a:spcBef>
                <a:spcPts val="500"/>
              </a:spcBef>
              <a:spcAft>
                <a:spcPts val="0"/>
              </a:spcAft>
              <a:buSzPts val="1100"/>
              <a:buChar char="▪"/>
            </a:pPr>
            <a:r>
              <a:rPr lang="en"/>
              <a:t>SCL/SDA pins (Serial Clock/ Serial Data pins)</a:t>
            </a:r>
            <a:endParaRPr/>
          </a:p>
          <a:p>
            <a:pPr indent="-146050" lvl="0" marL="139700" rtl="0" algn="l">
              <a:lnSpc>
                <a:spcPct val="90000"/>
              </a:lnSpc>
              <a:spcBef>
                <a:spcPts val="1100"/>
              </a:spcBef>
              <a:spcAft>
                <a:spcPts val="0"/>
              </a:spcAft>
              <a:buSzPts val="1300"/>
              <a:buChar char="▪"/>
            </a:pPr>
            <a:r>
              <a:rPr lang="en"/>
              <a:t>In short, it contains everything needed to support the microcontroller; simply connect it to a computer with a USB cable or power it with a AC-to-DC adapter or battery to get started.</a:t>
            </a:r>
            <a:endParaRPr/>
          </a:p>
          <a:p>
            <a:pPr indent="-63500" lvl="0" marL="139700" rtl="0" algn="l">
              <a:lnSpc>
                <a:spcPct val="90000"/>
              </a:lnSpc>
              <a:spcBef>
                <a:spcPts val="900"/>
              </a:spcBef>
              <a:spcAft>
                <a:spcPts val="0"/>
              </a:spcAft>
              <a:buSzPts val="1300"/>
              <a:buNone/>
            </a:pPr>
            <a:r>
              <a:t/>
            </a:r>
            <a:endParaRPr/>
          </a:p>
        </p:txBody>
      </p:sp>
      <p:sp>
        <p:nvSpPr>
          <p:cNvPr id="1021" name="Google Shape;1021;p112"/>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Pune Makers ( http://www.meetup.com/Pune-Makers/ )</a:t>
            </a:r>
            <a:endParaRPr/>
          </a:p>
        </p:txBody>
      </p:sp>
      <p:sp>
        <p:nvSpPr>
          <p:cNvPr id="1022" name="Google Shape;1022;p112"/>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3"/>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descr="https://dlnmh9ip6v2uc.cloudfront.net/images/products/1/1/0/2/1/11021-02a.jpg" id="1028" name="Google Shape;1028;p113"/>
          <p:cNvPicPr preferRelativeResize="0"/>
          <p:nvPr/>
        </p:nvPicPr>
        <p:blipFill rotWithShape="1">
          <a:blip r:embed="rId3">
            <a:alphaModFix/>
          </a:blip>
          <a:srcRect b="0" l="0" r="0" t="0"/>
          <a:stretch/>
        </p:blipFill>
        <p:spPr>
          <a:xfrm>
            <a:off x="2428364" y="408046"/>
            <a:ext cx="4393406" cy="4392215"/>
          </a:xfrm>
          <a:prstGeom prst="rect">
            <a:avLst/>
          </a:prstGeom>
          <a:noFill/>
          <a:ln>
            <a:noFill/>
          </a:ln>
        </p:spPr>
      </p:pic>
      <p:sp>
        <p:nvSpPr>
          <p:cNvPr id="1029" name="Google Shape;1029;p113"/>
          <p:cNvSpPr/>
          <p:nvPr/>
        </p:nvSpPr>
        <p:spPr>
          <a:xfrm>
            <a:off x="2935091" y="3441247"/>
            <a:ext cx="210741" cy="857250"/>
          </a:xfrm>
          <a:prstGeom prst="leftBrace">
            <a:avLst>
              <a:gd fmla="val 8324" name="adj1"/>
              <a:gd fmla="val 50000" name="adj2"/>
            </a:avLst>
          </a:prstGeom>
          <a:noFill/>
          <a:ln cap="flat" cmpd="sng" w="317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SzPts val="1400"/>
              <a:buFont typeface="Times New Roman"/>
              <a:buNone/>
            </a:pPr>
            <a:r>
              <a:t/>
            </a:r>
            <a:endParaRPr sz="1400">
              <a:solidFill>
                <a:schemeClr val="dk1"/>
              </a:solidFill>
              <a:latin typeface="Rockwell"/>
              <a:ea typeface="Rockwell"/>
              <a:cs typeface="Rockwell"/>
              <a:sym typeface="Rockwell"/>
            </a:endParaRPr>
          </a:p>
        </p:txBody>
      </p:sp>
      <p:sp>
        <p:nvSpPr>
          <p:cNvPr id="1030" name="Google Shape;1030;p113"/>
          <p:cNvSpPr/>
          <p:nvPr/>
        </p:nvSpPr>
        <p:spPr>
          <a:xfrm flipH="1">
            <a:off x="6078341" y="2355397"/>
            <a:ext cx="210741" cy="1913335"/>
          </a:xfrm>
          <a:prstGeom prst="leftBrace">
            <a:avLst>
              <a:gd fmla="val 8322" name="adj1"/>
              <a:gd fmla="val 50000" name="adj2"/>
            </a:avLst>
          </a:prstGeom>
          <a:noFill/>
          <a:ln cap="flat" cmpd="sng" w="317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SzPts val="1400"/>
              <a:buFont typeface="Times New Roman"/>
              <a:buNone/>
            </a:pPr>
            <a:r>
              <a:t/>
            </a:r>
            <a:endParaRPr sz="1400">
              <a:solidFill>
                <a:schemeClr val="dk1"/>
              </a:solidFill>
              <a:latin typeface="Rockwell"/>
              <a:ea typeface="Rockwell"/>
              <a:cs typeface="Rockwell"/>
              <a:sym typeface="Rockwell"/>
            </a:endParaRPr>
          </a:p>
        </p:txBody>
      </p:sp>
      <p:sp>
        <p:nvSpPr>
          <p:cNvPr id="1031" name="Google Shape;1031;p113"/>
          <p:cNvSpPr txBox="1"/>
          <p:nvPr/>
        </p:nvSpPr>
        <p:spPr>
          <a:xfrm>
            <a:off x="6364091" y="3092394"/>
            <a:ext cx="1371600" cy="43934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Digital I\O</a:t>
            </a:r>
            <a:endParaRPr sz="1100"/>
          </a:p>
          <a:p>
            <a:pPr indent="0" lvl="0" marL="0" marR="0" rtl="0" algn="ctr">
              <a:spcBef>
                <a:spcPts val="0"/>
              </a:spcBef>
              <a:spcAft>
                <a:spcPts val="0"/>
              </a:spcAft>
              <a:buClr>
                <a:srgbClr val="000000"/>
              </a:buClr>
              <a:buSzPts val="900"/>
              <a:buFont typeface="Times New Roman"/>
              <a:buNone/>
            </a:pPr>
            <a:r>
              <a:rPr b="1" lang="en" sz="900">
                <a:solidFill>
                  <a:schemeClr val="dk1"/>
                </a:solidFill>
                <a:latin typeface="Rockwell"/>
                <a:ea typeface="Rockwell"/>
                <a:cs typeface="Rockwell"/>
                <a:sym typeface="Rockwell"/>
              </a:rPr>
              <a:t>PWM(3, 5, 6, 9, 10, 11)</a:t>
            </a:r>
            <a:endParaRPr sz="1100"/>
          </a:p>
        </p:txBody>
      </p:sp>
      <p:sp>
        <p:nvSpPr>
          <p:cNvPr id="1032" name="Google Shape;1032;p113"/>
          <p:cNvSpPr/>
          <p:nvPr/>
        </p:nvSpPr>
        <p:spPr>
          <a:xfrm flipH="1" rot="-5400000">
            <a:off x="3540524" y="416464"/>
            <a:ext cx="210740" cy="376238"/>
          </a:xfrm>
          <a:prstGeom prst="leftBrace">
            <a:avLst>
              <a:gd fmla="val 8331" name="adj1"/>
              <a:gd fmla="val 50000" name="adj2"/>
            </a:avLst>
          </a:prstGeom>
          <a:noFill/>
          <a:ln cap="flat" cmpd="sng" w="317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SzPts val="1400"/>
              <a:buFont typeface="Times New Roman"/>
              <a:buNone/>
            </a:pPr>
            <a:r>
              <a:t/>
            </a:r>
            <a:endParaRPr sz="1400">
              <a:solidFill>
                <a:schemeClr val="dk1"/>
              </a:solidFill>
              <a:latin typeface="Rockwell"/>
              <a:ea typeface="Rockwell"/>
              <a:cs typeface="Rockwell"/>
              <a:sym typeface="Rockwell"/>
            </a:endParaRPr>
          </a:p>
        </p:txBody>
      </p:sp>
      <p:sp>
        <p:nvSpPr>
          <p:cNvPr id="1033" name="Google Shape;1033;p113"/>
          <p:cNvSpPr/>
          <p:nvPr/>
        </p:nvSpPr>
        <p:spPr>
          <a:xfrm flipH="1" rot="-5400000">
            <a:off x="5115721" y="416464"/>
            <a:ext cx="210740" cy="376238"/>
          </a:xfrm>
          <a:prstGeom prst="leftBrace">
            <a:avLst>
              <a:gd fmla="val 8331" name="adj1"/>
              <a:gd fmla="val 50000" name="adj2"/>
            </a:avLst>
          </a:prstGeom>
          <a:noFill/>
          <a:ln cap="flat" cmpd="sng" w="317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SzPts val="1400"/>
              <a:buFont typeface="Times New Roman"/>
              <a:buNone/>
            </a:pPr>
            <a:r>
              <a:t/>
            </a:r>
            <a:endParaRPr sz="1400">
              <a:solidFill>
                <a:schemeClr val="dk1"/>
              </a:solidFill>
              <a:latin typeface="Rockwell"/>
              <a:ea typeface="Rockwell"/>
              <a:cs typeface="Rockwell"/>
              <a:sym typeface="Rockwell"/>
            </a:endParaRPr>
          </a:p>
        </p:txBody>
      </p:sp>
      <p:sp>
        <p:nvSpPr>
          <p:cNvPr id="1034" name="Google Shape;1034;p113"/>
          <p:cNvSpPr/>
          <p:nvPr/>
        </p:nvSpPr>
        <p:spPr>
          <a:xfrm flipH="1">
            <a:off x="6078341" y="1862478"/>
            <a:ext cx="210741" cy="207169"/>
          </a:xfrm>
          <a:prstGeom prst="leftBrace">
            <a:avLst>
              <a:gd fmla="val 8333" name="adj1"/>
              <a:gd fmla="val 50000" name="adj2"/>
            </a:avLst>
          </a:prstGeom>
          <a:noFill/>
          <a:ln cap="flat" cmpd="sng" w="317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SzPts val="1400"/>
              <a:buFont typeface="Times New Roman"/>
              <a:buNone/>
            </a:pPr>
            <a:r>
              <a:t/>
            </a:r>
            <a:endParaRPr sz="1400">
              <a:solidFill>
                <a:schemeClr val="dk1"/>
              </a:solidFill>
              <a:latin typeface="Rockwell"/>
              <a:ea typeface="Rockwell"/>
              <a:cs typeface="Rockwell"/>
              <a:sym typeface="Rockwell"/>
            </a:endParaRPr>
          </a:p>
        </p:txBody>
      </p:sp>
      <p:sp>
        <p:nvSpPr>
          <p:cNvPr id="1035" name="Google Shape;1035;p113"/>
          <p:cNvSpPr txBox="1"/>
          <p:nvPr/>
        </p:nvSpPr>
        <p:spPr>
          <a:xfrm>
            <a:off x="6378379" y="1746988"/>
            <a:ext cx="1143000" cy="43815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SCL\SDA</a:t>
            </a:r>
            <a:endParaRPr sz="1100"/>
          </a:p>
          <a:p>
            <a:pPr indent="0" lvl="0" marL="0" marR="0" rtl="0" algn="ctr">
              <a:spcBef>
                <a:spcPts val="0"/>
              </a:spcBef>
              <a:spcAft>
                <a:spcPts val="0"/>
              </a:spcAft>
              <a:buClr>
                <a:srgbClr val="000000"/>
              </a:buClr>
              <a:buSzPts val="900"/>
              <a:buFont typeface="Times New Roman"/>
              <a:buNone/>
            </a:pPr>
            <a:r>
              <a:rPr b="1" lang="en" sz="900">
                <a:solidFill>
                  <a:schemeClr val="dk1"/>
                </a:solidFill>
                <a:latin typeface="Rockwell"/>
                <a:ea typeface="Rockwell"/>
                <a:cs typeface="Rockwell"/>
                <a:sym typeface="Rockwell"/>
              </a:rPr>
              <a:t>(I2C Bus)</a:t>
            </a:r>
            <a:endParaRPr sz="1100"/>
          </a:p>
        </p:txBody>
      </p:sp>
      <p:sp>
        <p:nvSpPr>
          <p:cNvPr id="1036" name="Google Shape;1036;p113"/>
          <p:cNvSpPr/>
          <p:nvPr/>
        </p:nvSpPr>
        <p:spPr>
          <a:xfrm>
            <a:off x="2935091" y="2674484"/>
            <a:ext cx="210741" cy="638175"/>
          </a:xfrm>
          <a:prstGeom prst="leftBrace">
            <a:avLst>
              <a:gd fmla="val 8342" name="adj1"/>
              <a:gd fmla="val 50000" name="adj2"/>
            </a:avLst>
          </a:prstGeom>
          <a:noFill/>
          <a:ln cap="flat" cmpd="sng" w="3175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400"/>
              <a:buFont typeface="Times New Roman"/>
              <a:buNone/>
            </a:pPr>
            <a:r>
              <a:t/>
            </a:r>
            <a:endParaRPr sz="1400">
              <a:solidFill>
                <a:schemeClr val="dk1"/>
              </a:solidFill>
              <a:latin typeface="Rockwell"/>
              <a:ea typeface="Rockwell"/>
              <a:cs typeface="Rockwell"/>
              <a:sym typeface="Rockwell"/>
            </a:endParaRPr>
          </a:p>
        </p:txBody>
      </p:sp>
      <p:sp>
        <p:nvSpPr>
          <p:cNvPr id="1037" name="Google Shape;1037;p113"/>
          <p:cNvSpPr txBox="1"/>
          <p:nvPr/>
        </p:nvSpPr>
        <p:spPr>
          <a:xfrm>
            <a:off x="6306941" y="695666"/>
            <a:ext cx="1143000" cy="30003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RESET</a:t>
            </a:r>
            <a:endParaRPr b="1" sz="900">
              <a:solidFill>
                <a:schemeClr val="dk1"/>
              </a:solidFill>
              <a:latin typeface="Rockwell"/>
              <a:ea typeface="Rockwell"/>
              <a:cs typeface="Rockwell"/>
              <a:sym typeface="Rockwell"/>
            </a:endParaRPr>
          </a:p>
        </p:txBody>
      </p:sp>
      <p:cxnSp>
        <p:nvCxnSpPr>
          <p:cNvPr id="1038" name="Google Shape;1038;p113"/>
          <p:cNvCxnSpPr/>
          <p:nvPr/>
        </p:nvCxnSpPr>
        <p:spPr>
          <a:xfrm flipH="1">
            <a:off x="6039051" y="848066"/>
            <a:ext cx="447675" cy="307181"/>
          </a:xfrm>
          <a:prstGeom prst="straightConnector1">
            <a:avLst/>
          </a:prstGeom>
          <a:solidFill>
            <a:srgbClr val="00B8FF"/>
          </a:solidFill>
          <a:ln cap="flat" cmpd="sng" w="38100">
            <a:solidFill>
              <a:schemeClr val="dk1"/>
            </a:solidFill>
            <a:prstDash val="solid"/>
            <a:round/>
            <a:headEnd len="sm" w="sm" type="none"/>
            <a:tailEnd len="med" w="med" type="stealth"/>
          </a:ln>
        </p:spPr>
      </p:cxnSp>
      <p:sp>
        <p:nvSpPr>
          <p:cNvPr id="1039" name="Google Shape;1039;p113"/>
          <p:cNvSpPr txBox="1"/>
          <p:nvPr/>
        </p:nvSpPr>
        <p:spPr>
          <a:xfrm>
            <a:off x="2894610" y="127230"/>
            <a:ext cx="1485900" cy="30003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PWR IN</a:t>
            </a:r>
            <a:endParaRPr b="1" sz="800">
              <a:solidFill>
                <a:schemeClr val="dk1"/>
              </a:solidFill>
              <a:latin typeface="Rockwell"/>
              <a:ea typeface="Rockwell"/>
              <a:cs typeface="Rockwell"/>
              <a:sym typeface="Rockwell"/>
            </a:endParaRPr>
          </a:p>
        </p:txBody>
      </p:sp>
      <p:sp>
        <p:nvSpPr>
          <p:cNvPr id="1040" name="Google Shape;1040;p113"/>
          <p:cNvSpPr txBox="1"/>
          <p:nvPr/>
        </p:nvSpPr>
        <p:spPr>
          <a:xfrm>
            <a:off x="4176065" y="17009"/>
            <a:ext cx="2286000" cy="53101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USB </a:t>
            </a:r>
            <a:endParaRPr sz="1100"/>
          </a:p>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(to Computer)</a:t>
            </a:r>
            <a:endParaRPr b="1" sz="800">
              <a:solidFill>
                <a:schemeClr val="dk1"/>
              </a:solidFill>
              <a:latin typeface="Rockwell"/>
              <a:ea typeface="Rockwell"/>
              <a:cs typeface="Rockwell"/>
              <a:sym typeface="Rockwell"/>
            </a:endParaRPr>
          </a:p>
        </p:txBody>
      </p:sp>
      <p:sp>
        <p:nvSpPr>
          <p:cNvPr id="1041" name="Google Shape;1041;p113"/>
          <p:cNvSpPr txBox="1"/>
          <p:nvPr/>
        </p:nvSpPr>
        <p:spPr>
          <a:xfrm>
            <a:off x="1808417" y="3619162"/>
            <a:ext cx="1028700" cy="53101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Analog INPUTS</a:t>
            </a:r>
            <a:endParaRPr sz="1100"/>
          </a:p>
        </p:txBody>
      </p:sp>
      <p:sp>
        <p:nvSpPr>
          <p:cNvPr id="1042" name="Google Shape;1042;p113"/>
          <p:cNvSpPr txBox="1"/>
          <p:nvPr/>
        </p:nvSpPr>
        <p:spPr>
          <a:xfrm>
            <a:off x="1808417" y="2789297"/>
            <a:ext cx="1028700" cy="43815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500"/>
              <a:buFont typeface="Times New Roman"/>
              <a:buNone/>
            </a:pPr>
            <a:r>
              <a:rPr b="1" lang="en" sz="1500">
                <a:solidFill>
                  <a:schemeClr val="dk1"/>
                </a:solidFill>
                <a:latin typeface="Rockwell"/>
                <a:ea typeface="Rockwell"/>
                <a:cs typeface="Rockwell"/>
                <a:sym typeface="Rockwell"/>
              </a:rPr>
              <a:t>POWER </a:t>
            </a:r>
            <a:endParaRPr sz="1100"/>
          </a:p>
          <a:p>
            <a:pPr indent="0" lvl="0" marL="0" marR="0" rtl="0" algn="ctr">
              <a:spcBef>
                <a:spcPts val="0"/>
              </a:spcBef>
              <a:spcAft>
                <a:spcPts val="0"/>
              </a:spcAft>
              <a:buClr>
                <a:srgbClr val="000000"/>
              </a:buClr>
              <a:buSzPts val="900"/>
              <a:buFont typeface="Times New Roman"/>
              <a:buNone/>
            </a:pPr>
            <a:r>
              <a:rPr b="1" lang="en" sz="900">
                <a:solidFill>
                  <a:schemeClr val="dk1"/>
                </a:solidFill>
                <a:latin typeface="Rockwell"/>
                <a:ea typeface="Rockwell"/>
                <a:cs typeface="Rockwell"/>
                <a:sym typeface="Rockwell"/>
              </a:rPr>
              <a:t>5V / 3.3V / GND</a:t>
            </a:r>
            <a:endParaRPr sz="1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4"/>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HOW TO CODE IN ARDUINO</a:t>
            </a:r>
            <a:endParaRPr/>
          </a:p>
        </p:txBody>
      </p:sp>
      <p:sp>
        <p:nvSpPr>
          <p:cNvPr id="1048" name="Google Shape;1048;p114"/>
          <p:cNvSpPr txBox="1"/>
          <p:nvPr>
            <p:ph idx="1" type="body"/>
          </p:nvPr>
        </p:nvSpPr>
        <p:spPr>
          <a:xfrm>
            <a:off x="802386" y="1570482"/>
            <a:ext cx="7680960"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You need to download Arduino IDE (Integrated Development Environment). </a:t>
            </a:r>
            <a:endParaRPr/>
          </a:p>
          <a:p>
            <a:pPr indent="-146050" lvl="0" marL="139700" rtl="0" algn="l">
              <a:lnSpc>
                <a:spcPct val="90000"/>
              </a:lnSpc>
              <a:spcBef>
                <a:spcPts val="900"/>
              </a:spcBef>
              <a:spcAft>
                <a:spcPts val="0"/>
              </a:spcAft>
              <a:buSzPts val="1300"/>
              <a:buChar char="▪"/>
            </a:pPr>
            <a:r>
              <a:rPr lang="en"/>
              <a:t>Arduino IDE is available for all Mac, Windows.and Linux.</a:t>
            </a:r>
            <a:endParaRPr/>
          </a:p>
        </p:txBody>
      </p:sp>
      <p:sp>
        <p:nvSpPr>
          <p:cNvPr id="1049" name="Google Shape;1049;p114"/>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Pune Makers ( http://www.meetup.com/Pune-Makers/ )</a:t>
            </a:r>
            <a:endParaRPr/>
          </a:p>
        </p:txBody>
      </p:sp>
      <p:sp>
        <p:nvSpPr>
          <p:cNvPr id="1050" name="Google Shape;1050;p114"/>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051" name="Google Shape;1051;p114"/>
          <p:cNvPicPr preferRelativeResize="0"/>
          <p:nvPr/>
        </p:nvPicPr>
        <p:blipFill rotWithShape="1">
          <a:blip r:embed="rId3">
            <a:alphaModFix/>
          </a:blip>
          <a:srcRect b="0" l="0" r="0" t="0"/>
          <a:stretch/>
        </p:blipFill>
        <p:spPr>
          <a:xfrm>
            <a:off x="1579789" y="2255246"/>
            <a:ext cx="6139543" cy="235349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5"/>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HOW TO CODE IN ARDUINO</a:t>
            </a:r>
            <a:endParaRPr/>
          </a:p>
        </p:txBody>
      </p:sp>
      <p:sp>
        <p:nvSpPr>
          <p:cNvPr id="1057" name="Google Shape;1057;p115"/>
          <p:cNvSpPr txBox="1"/>
          <p:nvPr>
            <p:ph idx="1" type="body"/>
          </p:nvPr>
        </p:nvSpPr>
        <p:spPr>
          <a:xfrm>
            <a:off x="802386" y="1570482"/>
            <a:ext cx="3447125"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Once you have downloaded and installed/extracted the folder, you can directly run Arduino.exe, which will take you to its IDE.</a:t>
            </a:r>
            <a:endParaRPr/>
          </a:p>
          <a:p>
            <a:pPr indent="-146050" lvl="0" marL="139700" rtl="0" algn="l">
              <a:lnSpc>
                <a:spcPct val="90000"/>
              </a:lnSpc>
              <a:spcBef>
                <a:spcPts val="900"/>
              </a:spcBef>
              <a:spcAft>
                <a:spcPts val="0"/>
              </a:spcAft>
              <a:buSzPts val="1300"/>
              <a:buChar char="▪"/>
            </a:pPr>
            <a:r>
              <a:rPr lang="en"/>
              <a:t>The IDE will look like the shown screenshot.</a:t>
            </a:r>
            <a:endParaRPr/>
          </a:p>
        </p:txBody>
      </p:sp>
      <p:sp>
        <p:nvSpPr>
          <p:cNvPr id="1058" name="Google Shape;1058;p115"/>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059" name="Google Shape;1059;p115"/>
          <p:cNvPicPr preferRelativeResize="0"/>
          <p:nvPr/>
        </p:nvPicPr>
        <p:blipFill rotWithShape="1">
          <a:blip r:embed="rId3">
            <a:alphaModFix/>
          </a:blip>
          <a:srcRect b="0" l="0" r="0" t="0"/>
          <a:stretch/>
        </p:blipFill>
        <p:spPr>
          <a:xfrm>
            <a:off x="4909457" y="1371603"/>
            <a:ext cx="2818044" cy="3381652"/>
          </a:xfrm>
          <a:prstGeom prst="rect">
            <a:avLst/>
          </a:prstGeom>
          <a:noFill/>
          <a:ln>
            <a:noFill/>
          </a:ln>
        </p:spPr>
      </p:pic>
      <p:sp>
        <p:nvSpPr>
          <p:cNvPr id="1060" name="Google Shape;1060;p115"/>
          <p:cNvSpPr txBox="1"/>
          <p:nvPr/>
        </p:nvSpPr>
        <p:spPr>
          <a:xfrm>
            <a:off x="4861833" y="4245086"/>
            <a:ext cx="2767809"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400"/>
              <a:buFont typeface="Times New Roman"/>
              <a:buNone/>
            </a:pPr>
            <a:r>
              <a:rPr b="1" lang="en" sz="1400">
                <a:solidFill>
                  <a:srgbClr val="FF0000"/>
                </a:solidFill>
                <a:latin typeface="Rockwell"/>
                <a:ea typeface="Rockwell"/>
                <a:cs typeface="Rockwell"/>
                <a:sym typeface="Rockwell"/>
              </a:rPr>
              <a:t>error &amp; status messages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4"/>
          <p:cNvSpPr txBox="1"/>
          <p:nvPr>
            <p:ph type="title"/>
          </p:nvPr>
        </p:nvSpPr>
        <p:spPr>
          <a:xfrm>
            <a:off x="731526" y="102875"/>
            <a:ext cx="7937100" cy="857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1500"/>
              <a:buFont typeface="Arial"/>
              <a:buNone/>
            </a:pPr>
            <a:r>
              <a:rPr i="0" lang="en" sz="3500" u="none">
                <a:solidFill>
                  <a:schemeClr val="accent2"/>
                </a:solidFill>
              </a:rPr>
              <a:t>What are LEDs?</a:t>
            </a:r>
            <a:endParaRPr>
              <a:solidFill>
                <a:schemeClr val="accent2"/>
              </a:solidFill>
            </a:endParaRPr>
          </a:p>
        </p:txBody>
      </p:sp>
      <p:sp>
        <p:nvSpPr>
          <p:cNvPr id="512" name="Google Shape;512;p44"/>
          <p:cNvSpPr txBox="1"/>
          <p:nvPr>
            <p:ph idx="1" type="body"/>
          </p:nvPr>
        </p:nvSpPr>
        <p:spPr>
          <a:xfrm>
            <a:off x="747925" y="837875"/>
            <a:ext cx="6140400" cy="40758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Light Emitting Diodes</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Diode Symbol + Arrows for light</a:t>
            </a:r>
            <a:endParaRPr i="0" sz="2100" u="none">
              <a:solidFill>
                <a:schemeClr val="dk1"/>
              </a:solidFill>
              <a:latin typeface="Caveat"/>
              <a:ea typeface="Caveat"/>
              <a:cs typeface="Caveat"/>
              <a:sym typeface="Caveat"/>
            </a:endParaRPr>
          </a:p>
          <a:p>
            <a:pPr indent="0" lvl="0" marL="0" rtl="0" algn="l">
              <a:lnSpc>
                <a:spcPct val="95000"/>
              </a:lnSpc>
              <a:spcBef>
                <a:spcPts val="0"/>
              </a:spcBef>
              <a:spcAft>
                <a:spcPts val="0"/>
              </a:spcAft>
              <a:buClr>
                <a:srgbClr val="000000"/>
              </a:buClr>
              <a:buSzPts val="2100"/>
              <a:buNone/>
            </a:pPr>
            <a:r>
              <a:rPr i="0" lang="en" sz="2200" u="none">
                <a:solidFill>
                  <a:srgbClr val="000000"/>
                </a:solidFill>
                <a:latin typeface="Caveat"/>
                <a:ea typeface="Caveat"/>
                <a:cs typeface="Caveat"/>
                <a:sym typeface="Caveat"/>
              </a:rPr>
              <a:t>Points to ground</a:t>
            </a:r>
            <a:endParaRPr i="0" sz="2100" u="none">
              <a:solidFill>
                <a:schemeClr val="dk1"/>
              </a:solidFill>
              <a:latin typeface="Caveat"/>
              <a:ea typeface="Caveat"/>
              <a:cs typeface="Caveat"/>
              <a:sym typeface="Caveat"/>
            </a:endParaRPr>
          </a:p>
          <a:p>
            <a:pPr indent="-266700" lvl="0" marL="469900" rtl="0" algn="l">
              <a:lnSpc>
                <a:spcPct val="100000"/>
              </a:lnSpc>
              <a:spcBef>
                <a:spcPts val="600"/>
              </a:spcBef>
              <a:spcAft>
                <a:spcPts val="0"/>
              </a:spcAft>
              <a:buClr>
                <a:schemeClr val="dk1"/>
              </a:buClr>
              <a:buSzPts val="2100"/>
              <a:buFont typeface="Arial"/>
              <a:buNone/>
            </a:pPr>
            <a:r>
              <a:t/>
            </a:r>
            <a:endParaRPr i="0" sz="2100" u="none">
              <a:solidFill>
                <a:schemeClr val="dk1"/>
              </a:solidFill>
              <a:latin typeface="Caveat"/>
              <a:ea typeface="Caveat"/>
              <a:cs typeface="Caveat"/>
              <a:sym typeface="Caveat"/>
            </a:endParaRPr>
          </a:p>
        </p:txBody>
      </p:sp>
      <p:pic>
        <p:nvPicPr>
          <p:cNvPr id="513" name="Google Shape;513;p44"/>
          <p:cNvPicPr preferRelativeResize="0"/>
          <p:nvPr/>
        </p:nvPicPr>
        <p:blipFill rotWithShape="1">
          <a:blip r:embed="rId3">
            <a:alphaModFix/>
          </a:blip>
          <a:srcRect b="0" l="0" r="0" t="0"/>
          <a:stretch/>
        </p:blipFill>
        <p:spPr>
          <a:xfrm>
            <a:off x="4480560" y="137160"/>
            <a:ext cx="891540" cy="771525"/>
          </a:xfrm>
          <a:prstGeom prst="rect">
            <a:avLst/>
          </a:prstGeom>
          <a:noFill/>
          <a:ln>
            <a:noFill/>
          </a:ln>
        </p:spPr>
      </p:pic>
      <p:pic>
        <p:nvPicPr>
          <p:cNvPr id="514" name="Google Shape;514;p44"/>
          <p:cNvPicPr preferRelativeResize="0"/>
          <p:nvPr/>
        </p:nvPicPr>
        <p:blipFill rotWithShape="1">
          <a:blip r:embed="rId4">
            <a:alphaModFix/>
          </a:blip>
          <a:srcRect b="0" l="0" r="0" t="0"/>
          <a:stretch/>
        </p:blipFill>
        <p:spPr>
          <a:xfrm>
            <a:off x="5189220" y="925830"/>
            <a:ext cx="3720465" cy="1657707"/>
          </a:xfrm>
          <a:prstGeom prst="rect">
            <a:avLst/>
          </a:prstGeom>
          <a:noFill/>
          <a:ln>
            <a:noFill/>
          </a:ln>
        </p:spPr>
      </p:pic>
      <p:pic>
        <p:nvPicPr>
          <p:cNvPr id="515" name="Google Shape;515;p44"/>
          <p:cNvPicPr preferRelativeResize="0"/>
          <p:nvPr/>
        </p:nvPicPr>
        <p:blipFill rotWithShape="1">
          <a:blip r:embed="rId5">
            <a:alphaModFix/>
          </a:blip>
          <a:srcRect b="0" l="0" r="0" t="0"/>
          <a:stretch/>
        </p:blipFill>
        <p:spPr>
          <a:xfrm>
            <a:off x="3543300" y="2777490"/>
            <a:ext cx="2828925" cy="1988820"/>
          </a:xfrm>
          <a:prstGeom prst="rect">
            <a:avLst/>
          </a:prstGeom>
          <a:noFill/>
          <a:ln>
            <a:noFill/>
          </a:ln>
        </p:spPr>
      </p:pic>
      <p:pic>
        <p:nvPicPr>
          <p:cNvPr id="516" name="Google Shape;516;p44"/>
          <p:cNvPicPr preferRelativeResize="0"/>
          <p:nvPr/>
        </p:nvPicPr>
        <p:blipFill rotWithShape="1">
          <a:blip r:embed="rId6">
            <a:alphaModFix/>
          </a:blip>
          <a:srcRect b="0" l="0" r="0" t="0"/>
          <a:stretch/>
        </p:blipFill>
        <p:spPr>
          <a:xfrm>
            <a:off x="0" y="2057400"/>
            <a:ext cx="2591038" cy="287821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16"/>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PROGRAM YOUR ARDUINO</a:t>
            </a:r>
            <a:endParaRPr/>
          </a:p>
        </p:txBody>
      </p:sp>
      <p:sp>
        <p:nvSpPr>
          <p:cNvPr id="1066" name="Google Shape;1066;p116"/>
          <p:cNvSpPr txBox="1"/>
          <p:nvPr>
            <p:ph idx="1" type="body"/>
          </p:nvPr>
        </p:nvSpPr>
        <p:spPr>
          <a:xfrm>
            <a:off x="802386" y="1570482"/>
            <a:ext cx="3447125"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Before you start programming, double check that correct board is selected under Tools 🡪 Board.</a:t>
            </a:r>
            <a:endParaRPr/>
          </a:p>
          <a:p>
            <a:pPr indent="-146050" lvl="0" marL="139700" rtl="0" algn="l">
              <a:lnSpc>
                <a:spcPct val="90000"/>
              </a:lnSpc>
              <a:spcBef>
                <a:spcPts val="900"/>
              </a:spcBef>
              <a:spcAft>
                <a:spcPts val="0"/>
              </a:spcAft>
              <a:buSzPts val="1300"/>
              <a:buChar char="▪"/>
            </a:pPr>
            <a:r>
              <a:rPr lang="en"/>
              <a:t>Now, you can start playing with Arduino.</a:t>
            </a:r>
            <a:endParaRPr/>
          </a:p>
        </p:txBody>
      </p:sp>
      <p:sp>
        <p:nvSpPr>
          <p:cNvPr id="1067" name="Google Shape;1067;p116"/>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068" name="Google Shape;1068;p116"/>
          <p:cNvPicPr preferRelativeResize="0"/>
          <p:nvPr/>
        </p:nvPicPr>
        <p:blipFill rotWithShape="1">
          <a:blip r:embed="rId3">
            <a:alphaModFix/>
          </a:blip>
          <a:srcRect b="0" l="0" r="0" t="0"/>
          <a:stretch/>
        </p:blipFill>
        <p:spPr>
          <a:xfrm>
            <a:off x="4286250" y="1508760"/>
            <a:ext cx="4283018" cy="220684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17"/>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PROGRAM YOUR ARDUINO</a:t>
            </a:r>
            <a:endParaRPr/>
          </a:p>
        </p:txBody>
      </p:sp>
      <p:sp>
        <p:nvSpPr>
          <p:cNvPr id="1074" name="Google Shape;1074;p117"/>
          <p:cNvSpPr txBox="1"/>
          <p:nvPr>
            <p:ph idx="1" type="body"/>
          </p:nvPr>
        </p:nvSpPr>
        <p:spPr>
          <a:xfrm>
            <a:off x="802386" y="1570482"/>
            <a:ext cx="3447125" cy="3058668"/>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The Arduino Uno can be programmed with the Arduino software. Select "Arduino Uno from the Tools &gt; Board menu (according to the microcontroller on your board).</a:t>
            </a:r>
            <a:endParaRPr/>
          </a:p>
          <a:p>
            <a:pPr indent="-146050" lvl="0" marL="139700" rtl="0" algn="l">
              <a:lnSpc>
                <a:spcPct val="90000"/>
              </a:lnSpc>
              <a:spcBef>
                <a:spcPts val="900"/>
              </a:spcBef>
              <a:spcAft>
                <a:spcPts val="0"/>
              </a:spcAft>
              <a:buSzPts val="1300"/>
              <a:buChar char="▪"/>
            </a:pPr>
            <a:r>
              <a:rPr lang="en"/>
              <a:t>All the peripheral connected with Computers are using Serial Port.</a:t>
            </a:r>
            <a:endParaRPr/>
          </a:p>
          <a:p>
            <a:pPr indent="-146050" lvl="0" marL="139700" rtl="0" algn="l">
              <a:lnSpc>
                <a:spcPct val="90000"/>
              </a:lnSpc>
              <a:spcBef>
                <a:spcPts val="900"/>
              </a:spcBef>
              <a:spcAft>
                <a:spcPts val="0"/>
              </a:spcAft>
              <a:buSzPts val="1300"/>
              <a:buChar char="▪"/>
            </a:pPr>
            <a:r>
              <a:rPr lang="en"/>
              <a:t>You can check port for Arduino Uno in Device Manger.</a:t>
            </a:r>
            <a:endParaRPr/>
          </a:p>
        </p:txBody>
      </p:sp>
      <p:sp>
        <p:nvSpPr>
          <p:cNvPr id="1075" name="Google Shape;1075;p117"/>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076" name="Google Shape;1076;p117"/>
          <p:cNvPicPr preferRelativeResize="0"/>
          <p:nvPr/>
        </p:nvPicPr>
        <p:blipFill rotWithShape="1">
          <a:blip r:embed="rId3">
            <a:alphaModFix/>
          </a:blip>
          <a:srcRect b="0" l="0" r="0" t="0"/>
          <a:stretch/>
        </p:blipFill>
        <p:spPr>
          <a:xfrm>
            <a:off x="4749233" y="1084149"/>
            <a:ext cx="3517106" cy="350043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8"/>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INPUT VS OUTPUT</a:t>
            </a:r>
            <a:endParaRPr/>
          </a:p>
        </p:txBody>
      </p:sp>
      <p:sp>
        <p:nvSpPr>
          <p:cNvPr id="1082" name="Google Shape;1082;p118"/>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descr="pic1" id="1083" name="Google Shape;1083;p118"/>
          <p:cNvPicPr preferRelativeResize="0"/>
          <p:nvPr>
            <p:ph idx="1" type="body"/>
          </p:nvPr>
        </p:nvPicPr>
        <p:blipFill rotWithShape="1">
          <a:blip r:embed="rId3">
            <a:alphaModFix/>
          </a:blip>
          <a:srcRect b="0" l="0" r="0" t="0"/>
          <a:stretch/>
        </p:blipFill>
        <p:spPr>
          <a:xfrm>
            <a:off x="1778605" y="1590675"/>
            <a:ext cx="5591551" cy="3038475"/>
          </a:xfrm>
          <a:prstGeom prst="rect">
            <a:avLst/>
          </a:prstGeom>
          <a:noFill/>
          <a:ln>
            <a:noFill/>
          </a:ln>
        </p:spPr>
      </p:pic>
      <p:sp>
        <p:nvSpPr>
          <p:cNvPr id="1084" name="Google Shape;1084;p118"/>
          <p:cNvSpPr txBox="1"/>
          <p:nvPr/>
        </p:nvSpPr>
        <p:spPr>
          <a:xfrm>
            <a:off x="3829929" y="4747848"/>
            <a:ext cx="4315265"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Rockwell"/>
                <a:ea typeface="Rockwell"/>
                <a:cs typeface="Rockwell"/>
                <a:sym typeface="Rockwell"/>
              </a:rPr>
              <a:t>Image from </a:t>
            </a:r>
            <a:r>
              <a:rPr i="1" lang="en" sz="800">
                <a:solidFill>
                  <a:schemeClr val="dk1"/>
                </a:solidFill>
                <a:latin typeface="Rockwell"/>
                <a:ea typeface="Rockwell"/>
                <a:cs typeface="Rockwell"/>
                <a:sym typeface="Rockwell"/>
              </a:rPr>
              <a:t>Theory and Practice of Tangible User Interfaces</a:t>
            </a:r>
            <a:r>
              <a:rPr lang="en" sz="800">
                <a:solidFill>
                  <a:schemeClr val="dk1"/>
                </a:solidFill>
                <a:latin typeface="Rockwell"/>
                <a:ea typeface="Rockwell"/>
                <a:cs typeface="Rockwell"/>
                <a:sym typeface="Rockwell"/>
              </a:rPr>
              <a:t> at UC Berkley </a:t>
            </a:r>
            <a:endParaRPr sz="11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19"/>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6 MAJOR CONCEPTS</a:t>
            </a:r>
            <a:endParaRPr/>
          </a:p>
        </p:txBody>
      </p:sp>
      <p:sp>
        <p:nvSpPr>
          <p:cNvPr id="1090" name="Google Shape;1090;p119"/>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91" name="Google Shape;1091;p119"/>
          <p:cNvSpPr txBox="1"/>
          <p:nvPr>
            <p:ph idx="1" type="body"/>
          </p:nvPr>
        </p:nvSpPr>
        <p:spPr>
          <a:xfrm>
            <a:off x="802386" y="1591056"/>
            <a:ext cx="7543800" cy="3038094"/>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digitalWrite()</a:t>
            </a:r>
            <a:endParaRPr/>
          </a:p>
          <a:p>
            <a:pPr indent="-146050" lvl="0" marL="139700" rtl="0" algn="l">
              <a:lnSpc>
                <a:spcPct val="90000"/>
              </a:lnSpc>
              <a:spcBef>
                <a:spcPts val="900"/>
              </a:spcBef>
              <a:spcAft>
                <a:spcPts val="0"/>
              </a:spcAft>
              <a:buSzPts val="1300"/>
              <a:buChar char="▪"/>
            </a:pPr>
            <a:r>
              <a:rPr lang="en"/>
              <a:t>analogWrite()</a:t>
            </a:r>
            <a:endParaRPr/>
          </a:p>
          <a:p>
            <a:pPr indent="-146050" lvl="0" marL="139700" rtl="0" algn="l">
              <a:lnSpc>
                <a:spcPct val="90000"/>
              </a:lnSpc>
              <a:spcBef>
                <a:spcPts val="900"/>
              </a:spcBef>
              <a:spcAft>
                <a:spcPts val="0"/>
              </a:spcAft>
              <a:buSzPts val="1300"/>
              <a:buChar char="▪"/>
            </a:pPr>
            <a:r>
              <a:rPr lang="en"/>
              <a:t>digitalRead()</a:t>
            </a:r>
            <a:endParaRPr/>
          </a:p>
          <a:p>
            <a:pPr indent="-146050" lvl="0" marL="139700" rtl="0" algn="l">
              <a:lnSpc>
                <a:spcPct val="90000"/>
              </a:lnSpc>
              <a:spcBef>
                <a:spcPts val="900"/>
              </a:spcBef>
              <a:spcAft>
                <a:spcPts val="0"/>
              </a:spcAft>
              <a:buSzPts val="1300"/>
              <a:buChar char="▪"/>
            </a:pPr>
            <a:r>
              <a:rPr lang="en"/>
              <a:t>If (statements) / Boolean</a:t>
            </a:r>
            <a:endParaRPr/>
          </a:p>
          <a:p>
            <a:pPr indent="-146050" lvl="0" marL="139700" rtl="0" algn="l">
              <a:lnSpc>
                <a:spcPct val="90000"/>
              </a:lnSpc>
              <a:spcBef>
                <a:spcPts val="900"/>
              </a:spcBef>
              <a:spcAft>
                <a:spcPts val="0"/>
              </a:spcAft>
              <a:buSzPts val="1300"/>
              <a:buChar char="▪"/>
            </a:pPr>
            <a:r>
              <a:rPr lang="en"/>
              <a:t>analogRead</a:t>
            </a:r>
            <a:endParaRPr/>
          </a:p>
          <a:p>
            <a:pPr indent="-146050" lvl="0" marL="139700" rtl="0" algn="l">
              <a:lnSpc>
                <a:spcPct val="90000"/>
              </a:lnSpc>
              <a:spcBef>
                <a:spcPts val="900"/>
              </a:spcBef>
              <a:spcAft>
                <a:spcPts val="0"/>
              </a:spcAft>
              <a:buSzPts val="1300"/>
              <a:buChar char="▪"/>
            </a:pPr>
            <a:r>
              <a:rPr lang="en"/>
              <a:t>Serial Communication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0"/>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ANALOG VS DIGITAL</a:t>
            </a:r>
            <a:endParaRPr/>
          </a:p>
        </p:txBody>
      </p:sp>
      <p:sp>
        <p:nvSpPr>
          <p:cNvPr id="1097" name="Google Shape;1097;p120"/>
          <p:cNvSpPr txBox="1"/>
          <p:nvPr>
            <p:ph idx="1" type="body"/>
          </p:nvPr>
        </p:nvSpPr>
        <p:spPr>
          <a:xfrm>
            <a:off x="802386" y="1570482"/>
            <a:ext cx="7680960" cy="3058668"/>
          </a:xfrm>
          <a:prstGeom prst="rect">
            <a:avLst/>
          </a:prstGeom>
          <a:noFill/>
          <a:ln>
            <a:noFill/>
          </a:ln>
        </p:spPr>
        <p:txBody>
          <a:bodyPr anchorCtr="0" anchor="t" bIns="34275" lIns="68575" spcFirstLastPara="1" rIns="68575" wrap="square" tIns="34275">
            <a:normAutofit/>
          </a:bodyPr>
          <a:lstStyle/>
          <a:p>
            <a:pPr indent="-82550" lvl="0" marL="0" rtl="0" algn="l">
              <a:lnSpc>
                <a:spcPct val="90000"/>
              </a:lnSpc>
              <a:spcBef>
                <a:spcPts val="0"/>
              </a:spcBef>
              <a:spcAft>
                <a:spcPts val="0"/>
              </a:spcAft>
              <a:buSzPts val="1300"/>
              <a:buChar char="▪"/>
            </a:pPr>
            <a:r>
              <a:rPr lang="en"/>
              <a:t>Microcontrollers are </a:t>
            </a:r>
            <a:r>
              <a:rPr b="1" lang="en"/>
              <a:t>digital</a:t>
            </a:r>
            <a:r>
              <a:rPr lang="en"/>
              <a:t> devices – ON or OFF.  Also called – discrete.</a:t>
            </a:r>
            <a:endParaRPr/>
          </a:p>
          <a:p>
            <a:pPr indent="0" lvl="0" marL="0" rtl="0" algn="l">
              <a:lnSpc>
                <a:spcPct val="90000"/>
              </a:lnSpc>
              <a:spcBef>
                <a:spcPts val="900"/>
              </a:spcBef>
              <a:spcAft>
                <a:spcPts val="0"/>
              </a:spcAft>
              <a:buSzPts val="1300"/>
              <a:buNone/>
            </a:pPr>
            <a:r>
              <a:t/>
            </a:r>
            <a:endParaRPr b="1"/>
          </a:p>
          <a:p>
            <a:pPr indent="-82550" lvl="0" marL="0" rtl="0" algn="l">
              <a:lnSpc>
                <a:spcPct val="90000"/>
              </a:lnSpc>
              <a:spcBef>
                <a:spcPts val="900"/>
              </a:spcBef>
              <a:spcAft>
                <a:spcPts val="0"/>
              </a:spcAft>
              <a:buSzPts val="1300"/>
              <a:buChar char="▪"/>
            </a:pPr>
            <a:r>
              <a:rPr b="1" lang="en"/>
              <a:t>Analog</a:t>
            </a:r>
            <a:r>
              <a:rPr lang="en"/>
              <a:t> signals are anything that can be a full range of values.</a:t>
            </a:r>
            <a:endParaRPr/>
          </a:p>
          <a:p>
            <a:pPr indent="0" lvl="0" marL="0" rtl="0" algn="l">
              <a:lnSpc>
                <a:spcPct val="90000"/>
              </a:lnSpc>
              <a:spcBef>
                <a:spcPts val="900"/>
              </a:spcBef>
              <a:spcAft>
                <a:spcPts val="0"/>
              </a:spcAft>
              <a:buSzPts val="1300"/>
              <a:buNone/>
            </a:pPr>
            <a:r>
              <a:t/>
            </a:r>
            <a:endParaRPr/>
          </a:p>
          <a:p>
            <a:pPr indent="0" lvl="0" marL="0" rtl="0" algn="l">
              <a:lnSpc>
                <a:spcPct val="90000"/>
              </a:lnSpc>
              <a:spcBef>
                <a:spcPts val="900"/>
              </a:spcBef>
              <a:spcAft>
                <a:spcPts val="0"/>
              </a:spcAft>
              <a:buSzPts val="1300"/>
              <a:buNone/>
            </a:pPr>
            <a:r>
              <a:t/>
            </a:r>
            <a:endParaRPr/>
          </a:p>
        </p:txBody>
      </p:sp>
      <p:sp>
        <p:nvSpPr>
          <p:cNvPr id="1098" name="Google Shape;1098;p120"/>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grpSp>
        <p:nvGrpSpPr>
          <p:cNvPr id="1099" name="Google Shape;1099;p120"/>
          <p:cNvGrpSpPr/>
          <p:nvPr/>
        </p:nvGrpSpPr>
        <p:grpSpPr>
          <a:xfrm>
            <a:off x="1305265" y="3148693"/>
            <a:ext cx="6057900" cy="1123950"/>
            <a:chOff x="124460" y="4394200"/>
            <a:chExt cx="8077200" cy="1498600"/>
          </a:xfrm>
        </p:grpSpPr>
        <p:pic>
          <p:nvPicPr>
            <p:cNvPr descr="http://soulargrooves.com/new/wp-content/uploads/2012/11/analog-signal.gif" id="1100" name="Google Shape;1100;p120"/>
            <p:cNvPicPr preferRelativeResize="0"/>
            <p:nvPr/>
          </p:nvPicPr>
          <p:blipFill rotWithShape="1">
            <a:blip r:embed="rId3">
              <a:alphaModFix/>
            </a:blip>
            <a:srcRect b="0" l="0" r="0" t="50000"/>
            <a:stretch/>
          </p:blipFill>
          <p:spPr>
            <a:xfrm>
              <a:off x="815975" y="4394200"/>
              <a:ext cx="3200400" cy="1271587"/>
            </a:xfrm>
            <a:prstGeom prst="rect">
              <a:avLst/>
            </a:prstGeom>
            <a:noFill/>
            <a:ln>
              <a:noFill/>
            </a:ln>
          </p:spPr>
        </p:pic>
        <p:pic>
          <p:nvPicPr>
            <p:cNvPr descr="http://soulargrooves.com/new/wp-content/uploads/2012/11/analog-signal.gif" id="1101" name="Google Shape;1101;p120"/>
            <p:cNvPicPr preferRelativeResize="0"/>
            <p:nvPr/>
          </p:nvPicPr>
          <p:blipFill rotWithShape="1">
            <a:blip r:embed="rId3">
              <a:alphaModFix/>
            </a:blip>
            <a:srcRect b="49999" l="0" r="0" t="30556"/>
            <a:stretch/>
          </p:blipFill>
          <p:spPr>
            <a:xfrm>
              <a:off x="4895850" y="5398294"/>
              <a:ext cx="3200400" cy="494506"/>
            </a:xfrm>
            <a:prstGeom prst="rect">
              <a:avLst/>
            </a:prstGeom>
            <a:noFill/>
            <a:ln>
              <a:noFill/>
            </a:ln>
          </p:spPr>
        </p:pic>
        <p:cxnSp>
          <p:nvCxnSpPr>
            <p:cNvPr id="1102" name="Google Shape;1102;p120"/>
            <p:cNvCxnSpPr/>
            <p:nvPr/>
          </p:nvCxnSpPr>
          <p:spPr>
            <a:xfrm flipH="1" rot="10800000">
              <a:off x="5021898" y="4827588"/>
              <a:ext cx="795337" cy="492125"/>
            </a:xfrm>
            <a:prstGeom prst="straightConnector1">
              <a:avLst/>
            </a:prstGeom>
            <a:solidFill>
              <a:srgbClr val="00B8FF"/>
            </a:solidFill>
            <a:ln cap="flat" cmpd="sng" w="9525">
              <a:solidFill>
                <a:schemeClr val="dk1"/>
              </a:solidFill>
              <a:prstDash val="solid"/>
              <a:round/>
              <a:headEnd len="sm" w="sm" type="none"/>
              <a:tailEnd len="sm" w="sm" type="none"/>
            </a:ln>
          </p:spPr>
        </p:cxnSp>
        <p:grpSp>
          <p:nvGrpSpPr>
            <p:cNvPr id="1103" name="Google Shape;1103;p120"/>
            <p:cNvGrpSpPr/>
            <p:nvPr/>
          </p:nvGrpSpPr>
          <p:grpSpPr>
            <a:xfrm>
              <a:off x="127635" y="4657517"/>
              <a:ext cx="657200" cy="338554"/>
              <a:chOff x="48260" y="4657517"/>
              <a:chExt cx="657200" cy="338554"/>
            </a:xfrm>
          </p:grpSpPr>
          <p:sp>
            <p:nvSpPr>
              <p:cNvPr id="1104" name="Google Shape;1104;p120"/>
              <p:cNvSpPr txBox="1"/>
              <p:nvPr/>
            </p:nvSpPr>
            <p:spPr>
              <a:xfrm>
                <a:off x="48260" y="4657517"/>
                <a:ext cx="52070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200"/>
                  <a:buFont typeface="Times New Roman"/>
                  <a:buNone/>
                </a:pPr>
                <a:r>
                  <a:rPr lang="en" sz="1200">
                    <a:solidFill>
                      <a:schemeClr val="dk1"/>
                    </a:solidFill>
                    <a:latin typeface="Rockwell"/>
                    <a:ea typeface="Rockwell"/>
                    <a:cs typeface="Rockwell"/>
                    <a:sym typeface="Rockwell"/>
                  </a:rPr>
                  <a:t>5 V</a:t>
                </a:r>
                <a:endParaRPr sz="1100"/>
              </a:p>
            </p:txBody>
          </p:sp>
          <p:cxnSp>
            <p:nvCxnSpPr>
              <p:cNvPr id="1105" name="Google Shape;1105;p120"/>
              <p:cNvCxnSpPr>
                <a:stCxn id="1104" idx="3"/>
              </p:cNvCxnSpPr>
              <p:nvPr/>
            </p:nvCxnSpPr>
            <p:spPr>
              <a:xfrm>
                <a:off x="568960" y="4826794"/>
                <a:ext cx="136500" cy="0"/>
              </a:xfrm>
              <a:prstGeom prst="straightConnector1">
                <a:avLst/>
              </a:prstGeom>
              <a:solidFill>
                <a:srgbClr val="00B8FF"/>
              </a:solidFill>
              <a:ln cap="flat" cmpd="sng" w="9525">
                <a:solidFill>
                  <a:schemeClr val="dk1"/>
                </a:solidFill>
                <a:prstDash val="solid"/>
                <a:round/>
                <a:headEnd len="sm" w="sm" type="none"/>
                <a:tailEnd len="sm" w="sm" type="none"/>
              </a:ln>
            </p:spPr>
          </p:cxnSp>
        </p:grpSp>
        <p:grpSp>
          <p:nvGrpSpPr>
            <p:cNvPr id="1106" name="Google Shape;1106;p120"/>
            <p:cNvGrpSpPr/>
            <p:nvPr/>
          </p:nvGrpSpPr>
          <p:grpSpPr>
            <a:xfrm>
              <a:off x="124460" y="5152817"/>
              <a:ext cx="660500" cy="338554"/>
              <a:chOff x="63500" y="5152817"/>
              <a:chExt cx="660500" cy="338554"/>
            </a:xfrm>
          </p:grpSpPr>
          <p:sp>
            <p:nvSpPr>
              <p:cNvPr id="1107" name="Google Shape;1107;p120"/>
              <p:cNvSpPr txBox="1"/>
              <p:nvPr/>
            </p:nvSpPr>
            <p:spPr>
              <a:xfrm>
                <a:off x="63500" y="5152817"/>
                <a:ext cx="52070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200"/>
                  <a:buFont typeface="Times New Roman"/>
                  <a:buNone/>
                </a:pPr>
                <a:r>
                  <a:rPr lang="en" sz="1200">
                    <a:solidFill>
                      <a:schemeClr val="dk1"/>
                    </a:solidFill>
                    <a:latin typeface="Rockwell"/>
                    <a:ea typeface="Rockwell"/>
                    <a:cs typeface="Rockwell"/>
                    <a:sym typeface="Rockwell"/>
                  </a:rPr>
                  <a:t>0 V</a:t>
                </a:r>
                <a:endParaRPr sz="1100"/>
              </a:p>
            </p:txBody>
          </p:sp>
          <p:cxnSp>
            <p:nvCxnSpPr>
              <p:cNvPr id="1108" name="Google Shape;1108;p120"/>
              <p:cNvCxnSpPr>
                <a:stCxn id="1107" idx="3"/>
              </p:cNvCxnSpPr>
              <p:nvPr/>
            </p:nvCxnSpPr>
            <p:spPr>
              <a:xfrm>
                <a:off x="584200" y="5322094"/>
                <a:ext cx="139800" cy="0"/>
              </a:xfrm>
              <a:prstGeom prst="straightConnector1">
                <a:avLst/>
              </a:prstGeom>
              <a:solidFill>
                <a:srgbClr val="00B8FF"/>
              </a:solidFill>
              <a:ln cap="flat" cmpd="sng" w="9525">
                <a:solidFill>
                  <a:schemeClr val="dk1"/>
                </a:solidFill>
                <a:prstDash val="solid"/>
                <a:round/>
                <a:headEnd len="sm" w="sm" type="none"/>
                <a:tailEnd len="sm" w="sm" type="none"/>
              </a:ln>
            </p:spPr>
          </p:cxnSp>
        </p:grpSp>
        <p:grpSp>
          <p:nvGrpSpPr>
            <p:cNvPr id="1109" name="Google Shape;1109;p120"/>
            <p:cNvGrpSpPr/>
            <p:nvPr/>
          </p:nvGrpSpPr>
          <p:grpSpPr>
            <a:xfrm>
              <a:off x="4295775" y="4657517"/>
              <a:ext cx="657200" cy="338554"/>
              <a:chOff x="48260" y="4657517"/>
              <a:chExt cx="657200" cy="338554"/>
            </a:xfrm>
          </p:grpSpPr>
          <p:sp>
            <p:nvSpPr>
              <p:cNvPr id="1110" name="Google Shape;1110;p120"/>
              <p:cNvSpPr txBox="1"/>
              <p:nvPr/>
            </p:nvSpPr>
            <p:spPr>
              <a:xfrm>
                <a:off x="48260" y="4657517"/>
                <a:ext cx="52070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200"/>
                  <a:buFont typeface="Times New Roman"/>
                  <a:buNone/>
                </a:pPr>
                <a:r>
                  <a:rPr lang="en" sz="1200">
                    <a:solidFill>
                      <a:schemeClr val="dk1"/>
                    </a:solidFill>
                    <a:latin typeface="Rockwell"/>
                    <a:ea typeface="Rockwell"/>
                    <a:cs typeface="Rockwell"/>
                    <a:sym typeface="Rockwell"/>
                  </a:rPr>
                  <a:t>5 V</a:t>
                </a:r>
                <a:endParaRPr sz="1100"/>
              </a:p>
            </p:txBody>
          </p:sp>
          <p:cxnSp>
            <p:nvCxnSpPr>
              <p:cNvPr id="1111" name="Google Shape;1111;p120"/>
              <p:cNvCxnSpPr>
                <a:stCxn id="1110" idx="3"/>
              </p:cNvCxnSpPr>
              <p:nvPr/>
            </p:nvCxnSpPr>
            <p:spPr>
              <a:xfrm>
                <a:off x="568960" y="4826794"/>
                <a:ext cx="136500" cy="0"/>
              </a:xfrm>
              <a:prstGeom prst="straightConnector1">
                <a:avLst/>
              </a:prstGeom>
              <a:solidFill>
                <a:srgbClr val="00B8FF"/>
              </a:solidFill>
              <a:ln cap="flat" cmpd="sng" w="9525">
                <a:solidFill>
                  <a:schemeClr val="dk1"/>
                </a:solidFill>
                <a:prstDash val="solid"/>
                <a:round/>
                <a:headEnd len="sm" w="sm" type="none"/>
                <a:tailEnd len="sm" w="sm" type="none"/>
              </a:ln>
            </p:spPr>
          </p:cxnSp>
        </p:grpSp>
        <p:grpSp>
          <p:nvGrpSpPr>
            <p:cNvPr id="1112" name="Google Shape;1112;p120"/>
            <p:cNvGrpSpPr/>
            <p:nvPr/>
          </p:nvGrpSpPr>
          <p:grpSpPr>
            <a:xfrm>
              <a:off x="4292600" y="5152817"/>
              <a:ext cx="660500" cy="338554"/>
              <a:chOff x="63500" y="5152817"/>
              <a:chExt cx="660500" cy="338554"/>
            </a:xfrm>
          </p:grpSpPr>
          <p:sp>
            <p:nvSpPr>
              <p:cNvPr id="1113" name="Google Shape;1113;p120"/>
              <p:cNvSpPr txBox="1"/>
              <p:nvPr/>
            </p:nvSpPr>
            <p:spPr>
              <a:xfrm>
                <a:off x="63500" y="5152817"/>
                <a:ext cx="520700" cy="33855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1200"/>
                  <a:buFont typeface="Times New Roman"/>
                  <a:buNone/>
                </a:pPr>
                <a:r>
                  <a:rPr lang="en" sz="1200">
                    <a:solidFill>
                      <a:schemeClr val="dk1"/>
                    </a:solidFill>
                    <a:latin typeface="Rockwell"/>
                    <a:ea typeface="Rockwell"/>
                    <a:cs typeface="Rockwell"/>
                    <a:sym typeface="Rockwell"/>
                  </a:rPr>
                  <a:t>0 V</a:t>
                </a:r>
                <a:endParaRPr sz="1100"/>
              </a:p>
            </p:txBody>
          </p:sp>
          <p:cxnSp>
            <p:nvCxnSpPr>
              <p:cNvPr id="1114" name="Google Shape;1114;p120"/>
              <p:cNvCxnSpPr>
                <a:stCxn id="1113" idx="3"/>
              </p:cNvCxnSpPr>
              <p:nvPr/>
            </p:nvCxnSpPr>
            <p:spPr>
              <a:xfrm>
                <a:off x="584200" y="5322094"/>
                <a:ext cx="139800" cy="0"/>
              </a:xfrm>
              <a:prstGeom prst="straightConnector1">
                <a:avLst/>
              </a:prstGeom>
              <a:solidFill>
                <a:srgbClr val="00B8FF"/>
              </a:solidFill>
              <a:ln cap="flat" cmpd="sng" w="9525">
                <a:solidFill>
                  <a:schemeClr val="dk1"/>
                </a:solidFill>
                <a:prstDash val="solid"/>
                <a:round/>
                <a:headEnd len="sm" w="sm" type="none"/>
                <a:tailEnd len="sm" w="sm" type="none"/>
              </a:ln>
            </p:spPr>
          </p:cxnSp>
        </p:grpSp>
        <p:cxnSp>
          <p:nvCxnSpPr>
            <p:cNvPr id="1115" name="Google Shape;1115;p120"/>
            <p:cNvCxnSpPr/>
            <p:nvPr/>
          </p:nvCxnSpPr>
          <p:spPr>
            <a:xfrm>
              <a:off x="5817235" y="4826000"/>
              <a:ext cx="793750" cy="493713"/>
            </a:xfrm>
            <a:prstGeom prst="straightConnector1">
              <a:avLst/>
            </a:prstGeom>
            <a:solidFill>
              <a:srgbClr val="00B8FF"/>
            </a:solidFill>
            <a:ln cap="flat" cmpd="sng" w="9525">
              <a:solidFill>
                <a:schemeClr val="dk1"/>
              </a:solidFill>
              <a:prstDash val="solid"/>
              <a:round/>
              <a:headEnd len="sm" w="sm" type="none"/>
              <a:tailEnd len="sm" w="sm" type="none"/>
            </a:ln>
          </p:spPr>
        </p:cxnSp>
        <p:cxnSp>
          <p:nvCxnSpPr>
            <p:cNvPr id="1116" name="Google Shape;1116;p120"/>
            <p:cNvCxnSpPr/>
            <p:nvPr/>
          </p:nvCxnSpPr>
          <p:spPr>
            <a:xfrm flipH="1" rot="10800000">
              <a:off x="6610985" y="4827588"/>
              <a:ext cx="795338" cy="492125"/>
            </a:xfrm>
            <a:prstGeom prst="straightConnector1">
              <a:avLst/>
            </a:prstGeom>
            <a:solidFill>
              <a:srgbClr val="00B8FF"/>
            </a:solidFill>
            <a:ln cap="flat" cmpd="sng" w="9525">
              <a:solidFill>
                <a:schemeClr val="dk1"/>
              </a:solidFill>
              <a:prstDash val="solid"/>
              <a:round/>
              <a:headEnd len="sm" w="sm" type="none"/>
              <a:tailEnd len="sm" w="sm" type="none"/>
            </a:ln>
          </p:spPr>
        </p:cxnSp>
        <p:cxnSp>
          <p:nvCxnSpPr>
            <p:cNvPr id="1117" name="Google Shape;1117;p120"/>
            <p:cNvCxnSpPr/>
            <p:nvPr/>
          </p:nvCxnSpPr>
          <p:spPr>
            <a:xfrm>
              <a:off x="7406323" y="4826000"/>
              <a:ext cx="795337" cy="493713"/>
            </a:xfrm>
            <a:prstGeom prst="straightConnector1">
              <a:avLst/>
            </a:prstGeom>
            <a:solidFill>
              <a:srgbClr val="00B8FF"/>
            </a:solidFill>
            <a:ln cap="flat" cmpd="sng" w="9525">
              <a:solidFill>
                <a:schemeClr val="dk1"/>
              </a:solidFill>
              <a:prstDash val="solid"/>
              <a:round/>
              <a:headEnd len="sm" w="sm" type="none"/>
              <a:tailEnd len="sm" w="sm" type="none"/>
            </a:ln>
          </p:spPr>
        </p:cxn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21"/>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ANALOG VS DIGITAL</a:t>
            </a:r>
            <a:endParaRPr/>
          </a:p>
        </p:txBody>
      </p:sp>
      <p:sp>
        <p:nvSpPr>
          <p:cNvPr id="1123" name="Google Shape;1123;p121"/>
          <p:cNvSpPr txBox="1"/>
          <p:nvPr>
            <p:ph idx="1" type="body"/>
          </p:nvPr>
        </p:nvSpPr>
        <p:spPr>
          <a:xfrm>
            <a:off x="802386" y="1570482"/>
            <a:ext cx="4524811" cy="3058668"/>
          </a:xfrm>
          <a:prstGeom prst="rect">
            <a:avLst/>
          </a:prstGeom>
          <a:noFill/>
          <a:ln>
            <a:noFill/>
          </a:ln>
        </p:spPr>
        <p:txBody>
          <a:bodyPr anchorCtr="0" anchor="t" bIns="34275" lIns="68575" spcFirstLastPara="1" rIns="68575" wrap="square" tIns="34275">
            <a:normAutofit/>
          </a:bodyPr>
          <a:lstStyle/>
          <a:p>
            <a:pPr indent="-82550" lvl="0" marL="0" rtl="0" algn="l">
              <a:lnSpc>
                <a:spcPct val="90000"/>
              </a:lnSpc>
              <a:spcBef>
                <a:spcPts val="0"/>
              </a:spcBef>
              <a:spcAft>
                <a:spcPts val="0"/>
              </a:spcAft>
              <a:buSzPts val="1300"/>
              <a:buChar char="▪"/>
            </a:pPr>
            <a:r>
              <a:rPr lang="en"/>
              <a:t>Analog Sensors</a:t>
            </a:r>
            <a:endParaRPr/>
          </a:p>
        </p:txBody>
      </p:sp>
      <p:sp>
        <p:nvSpPr>
          <p:cNvPr id="1124" name="Google Shape;1124;p121"/>
          <p:cNvSpPr txBox="1"/>
          <p:nvPr>
            <p:ph idx="11" type="ftr"/>
          </p:nvPr>
        </p:nvSpPr>
        <p:spPr>
          <a:xfrm>
            <a:off x="816102" y="4704588"/>
            <a:ext cx="4745736"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Pune Makers ( http://www.meetup.com/Pune-Makers/ )</a:t>
            </a:r>
            <a:endParaRPr/>
          </a:p>
        </p:txBody>
      </p:sp>
      <p:sp>
        <p:nvSpPr>
          <p:cNvPr id="1125" name="Google Shape;1125;p121"/>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1126" name="Google Shape;1126;p121"/>
          <p:cNvGraphicFramePr/>
          <p:nvPr/>
        </p:nvGraphicFramePr>
        <p:xfrm>
          <a:off x="928007" y="2075429"/>
          <a:ext cx="3000000" cy="3000000"/>
        </p:xfrm>
        <a:graphic>
          <a:graphicData uri="http://schemas.openxmlformats.org/drawingml/2006/table">
            <a:tbl>
              <a:tblPr bandRow="1" firstRow="1">
                <a:noFill/>
                <a:tableStyleId>{0D837D9F-C065-41AA-930D-4BBCC0A3C26B}</a:tableStyleId>
              </a:tblPr>
              <a:tblGrid>
                <a:gridCol w="1936275"/>
                <a:gridCol w="1936275"/>
              </a:tblGrid>
              <a:tr h="278125">
                <a:tc>
                  <a:txBody>
                    <a:bodyPr/>
                    <a:lstStyle/>
                    <a:p>
                      <a:pPr indent="0" lvl="0" marL="0" marR="0" rtl="0" algn="l">
                        <a:lnSpc>
                          <a:spcPct val="115000"/>
                        </a:lnSpc>
                        <a:spcBef>
                          <a:spcPts val="0"/>
                        </a:spcBef>
                        <a:spcAft>
                          <a:spcPts val="0"/>
                        </a:spcAft>
                        <a:buNone/>
                      </a:pPr>
                      <a:r>
                        <a:rPr lang="en" sz="1800" u="none" cap="none" strike="noStrike"/>
                        <a:t>Sensors</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Variables</a:t>
                      </a:r>
                      <a:endParaRPr b="1" sz="1800" u="none" cap="none" strike="noStrike">
                        <a:latin typeface="Calibri"/>
                        <a:ea typeface="Calibri"/>
                        <a:cs typeface="Calibri"/>
                        <a:sym typeface="Calibri"/>
                      </a:endParaRPr>
                    </a:p>
                  </a:txBody>
                  <a:tcPr marT="0" marB="0" marR="51425" marL="51425"/>
                </a:tc>
              </a:tr>
              <a:tr h="278125">
                <a:tc>
                  <a:txBody>
                    <a:bodyPr/>
                    <a:lstStyle/>
                    <a:p>
                      <a:pPr indent="0" lvl="0" marL="0" marR="0" rtl="0" algn="l">
                        <a:lnSpc>
                          <a:spcPct val="115000"/>
                        </a:lnSpc>
                        <a:spcBef>
                          <a:spcPts val="0"/>
                        </a:spcBef>
                        <a:spcAft>
                          <a:spcPts val="0"/>
                        </a:spcAft>
                        <a:buNone/>
                      </a:pPr>
                      <a:r>
                        <a:rPr lang="en" sz="1800" u="none" cap="none" strike="noStrike"/>
                        <a:t>Mic</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soundVolume</a:t>
                      </a:r>
                      <a:endParaRPr b="1" sz="1800" u="none" cap="none" strike="noStrike">
                        <a:latin typeface="Calibri"/>
                        <a:ea typeface="Calibri"/>
                        <a:cs typeface="Calibri"/>
                        <a:sym typeface="Calibri"/>
                      </a:endParaRPr>
                    </a:p>
                  </a:txBody>
                  <a:tcPr marT="0" marB="0" marR="51425" marL="51425"/>
                </a:tc>
              </a:tr>
              <a:tr h="278125">
                <a:tc>
                  <a:txBody>
                    <a:bodyPr/>
                    <a:lstStyle/>
                    <a:p>
                      <a:pPr indent="0" lvl="0" marL="0" marR="0" rtl="0" algn="l">
                        <a:lnSpc>
                          <a:spcPct val="115000"/>
                        </a:lnSpc>
                        <a:spcBef>
                          <a:spcPts val="0"/>
                        </a:spcBef>
                        <a:spcAft>
                          <a:spcPts val="0"/>
                        </a:spcAft>
                        <a:buNone/>
                      </a:pPr>
                      <a:r>
                        <a:rPr lang="en" sz="1800" u="none" cap="none" strike="noStrike"/>
                        <a:t>Photoresistor</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lightLevel</a:t>
                      </a:r>
                      <a:endParaRPr b="1" sz="1800" u="none" cap="none" strike="noStrike">
                        <a:latin typeface="Calibri"/>
                        <a:ea typeface="Calibri"/>
                        <a:cs typeface="Calibri"/>
                        <a:sym typeface="Calibri"/>
                      </a:endParaRPr>
                    </a:p>
                  </a:txBody>
                  <a:tcPr marT="0" marB="0" marR="51425" marL="51425"/>
                </a:tc>
              </a:tr>
              <a:tr h="278125">
                <a:tc>
                  <a:txBody>
                    <a:bodyPr/>
                    <a:lstStyle/>
                    <a:p>
                      <a:pPr indent="0" lvl="0" marL="0" marR="0" rtl="0" algn="l">
                        <a:lnSpc>
                          <a:spcPct val="115000"/>
                        </a:lnSpc>
                        <a:spcBef>
                          <a:spcPts val="0"/>
                        </a:spcBef>
                        <a:spcAft>
                          <a:spcPts val="0"/>
                        </a:spcAft>
                        <a:buNone/>
                      </a:pPr>
                      <a:r>
                        <a:rPr lang="en" sz="1800" u="none" cap="none" strike="noStrike"/>
                        <a:t>Potentiometer</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dialPosition</a:t>
                      </a:r>
                      <a:endParaRPr b="1" sz="1800" u="none" cap="none" strike="noStrike">
                        <a:latin typeface="Calibri"/>
                        <a:ea typeface="Calibri"/>
                        <a:cs typeface="Calibri"/>
                        <a:sym typeface="Calibri"/>
                      </a:endParaRPr>
                    </a:p>
                  </a:txBody>
                  <a:tcPr marT="0" marB="0" marR="51425" marL="51425"/>
                </a:tc>
              </a:tr>
              <a:tr h="278125">
                <a:tc>
                  <a:txBody>
                    <a:bodyPr/>
                    <a:lstStyle/>
                    <a:p>
                      <a:pPr indent="0" lvl="0" marL="0" marR="0" rtl="0" algn="l">
                        <a:lnSpc>
                          <a:spcPct val="115000"/>
                        </a:lnSpc>
                        <a:spcBef>
                          <a:spcPts val="0"/>
                        </a:spcBef>
                        <a:spcAft>
                          <a:spcPts val="0"/>
                        </a:spcAft>
                        <a:buNone/>
                      </a:pPr>
                      <a:r>
                        <a:rPr lang="en" sz="1800" u="none" cap="none" strike="noStrike"/>
                        <a:t>Temp Sensor</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temperature</a:t>
                      </a:r>
                      <a:endParaRPr b="1" sz="1800" u="none" cap="none" strike="noStrike">
                        <a:latin typeface="Calibri"/>
                        <a:ea typeface="Calibri"/>
                        <a:cs typeface="Calibri"/>
                        <a:sym typeface="Calibri"/>
                      </a:endParaRPr>
                    </a:p>
                  </a:txBody>
                  <a:tcPr marT="0" marB="0" marR="51425" marL="51425"/>
                </a:tc>
              </a:tr>
              <a:tr h="278125">
                <a:tc>
                  <a:txBody>
                    <a:bodyPr/>
                    <a:lstStyle/>
                    <a:p>
                      <a:pPr indent="0" lvl="0" marL="0" marR="0" rtl="0" algn="l">
                        <a:lnSpc>
                          <a:spcPct val="115000"/>
                        </a:lnSpc>
                        <a:spcBef>
                          <a:spcPts val="0"/>
                        </a:spcBef>
                        <a:spcAft>
                          <a:spcPts val="0"/>
                        </a:spcAft>
                        <a:buNone/>
                      </a:pPr>
                      <a:r>
                        <a:rPr lang="en" sz="1800" u="none" cap="none" strike="noStrike"/>
                        <a:t>Flex Sensor</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bend</a:t>
                      </a:r>
                      <a:endParaRPr b="1" sz="1800" u="none" cap="none" strike="noStrike">
                        <a:latin typeface="Calibri"/>
                        <a:ea typeface="Calibri"/>
                        <a:cs typeface="Calibri"/>
                        <a:sym typeface="Calibri"/>
                      </a:endParaRPr>
                    </a:p>
                  </a:txBody>
                  <a:tcPr marT="0" marB="0" marR="51425" marL="51425"/>
                </a:tc>
              </a:tr>
              <a:tr h="278125">
                <a:tc>
                  <a:txBody>
                    <a:bodyPr/>
                    <a:lstStyle/>
                    <a:p>
                      <a:pPr indent="0" lvl="0" marL="0" marR="0" rtl="0" algn="l">
                        <a:lnSpc>
                          <a:spcPct val="115000"/>
                        </a:lnSpc>
                        <a:spcBef>
                          <a:spcPts val="0"/>
                        </a:spcBef>
                        <a:spcAft>
                          <a:spcPts val="0"/>
                        </a:spcAft>
                        <a:buNone/>
                      </a:pPr>
                      <a:r>
                        <a:rPr lang="en" sz="1800" u="none" cap="none" strike="noStrike"/>
                        <a:t>Accelerometer</a:t>
                      </a:r>
                      <a:endParaRPr b="1" sz="1800" u="none" cap="none" strike="noStrike">
                        <a:latin typeface="Calibri"/>
                        <a:ea typeface="Calibri"/>
                        <a:cs typeface="Calibri"/>
                        <a:sym typeface="Calibri"/>
                      </a:endParaRPr>
                    </a:p>
                  </a:txBody>
                  <a:tcPr marT="0" marB="0" marR="51425" marL="51425"/>
                </a:tc>
                <a:tc>
                  <a:txBody>
                    <a:bodyPr/>
                    <a:lstStyle/>
                    <a:p>
                      <a:pPr indent="0" lvl="0" marL="0" marR="0" rtl="0" algn="l">
                        <a:lnSpc>
                          <a:spcPct val="115000"/>
                        </a:lnSpc>
                        <a:spcBef>
                          <a:spcPts val="0"/>
                        </a:spcBef>
                        <a:spcAft>
                          <a:spcPts val="0"/>
                        </a:spcAft>
                        <a:buNone/>
                      </a:pPr>
                      <a:r>
                        <a:rPr lang="en" sz="1800" u="none" cap="none" strike="noStrike"/>
                        <a:t>tilt/acceleration</a:t>
                      </a:r>
                      <a:endParaRPr b="1" sz="1800" u="none" cap="none" strike="noStrike">
                        <a:latin typeface="Calibri"/>
                        <a:ea typeface="Calibri"/>
                        <a:cs typeface="Calibri"/>
                        <a:sym typeface="Calibri"/>
                      </a:endParaRPr>
                    </a:p>
                  </a:txBody>
                  <a:tcPr marT="0" marB="0" marR="51425" marL="51425"/>
                </a:tc>
              </a:tr>
            </a:tbl>
          </a:graphicData>
        </a:graphic>
      </p:graphicFrame>
      <p:sp>
        <p:nvSpPr>
          <p:cNvPr id="1127" name="Google Shape;1127;p121"/>
          <p:cNvSpPr txBox="1"/>
          <p:nvPr/>
        </p:nvSpPr>
        <p:spPr>
          <a:xfrm>
            <a:off x="5227542" y="1574561"/>
            <a:ext cx="3149015" cy="3058668"/>
          </a:xfrm>
          <a:prstGeom prst="rect">
            <a:avLst/>
          </a:prstGeom>
          <a:noFill/>
          <a:ln>
            <a:noFill/>
          </a:ln>
        </p:spPr>
        <p:txBody>
          <a:bodyPr anchorCtr="0" anchor="t" bIns="34275" lIns="68575" spcFirstLastPara="1" rIns="68575" wrap="square" tIns="34275">
            <a:normAutofit/>
          </a:bodyPr>
          <a:lstStyle/>
          <a:p>
            <a:pPr indent="-82550" lvl="0" marL="0" marR="0" rtl="0" algn="l">
              <a:lnSpc>
                <a:spcPct val="90000"/>
              </a:lnSpc>
              <a:spcBef>
                <a:spcPts val="0"/>
              </a:spcBef>
              <a:spcAft>
                <a:spcPts val="0"/>
              </a:spcAft>
              <a:buClr>
                <a:srgbClr val="9E3611"/>
              </a:buClr>
              <a:buSzPts val="1300"/>
              <a:buFont typeface="Noto Sans Symbols"/>
              <a:buChar char="▪"/>
            </a:pPr>
            <a:r>
              <a:rPr b="0" i="0" lang="en" sz="1500" u="none" cap="none" strike="noStrike">
                <a:solidFill>
                  <a:schemeClr val="dk1"/>
                </a:solidFill>
                <a:latin typeface="Rockwell"/>
                <a:ea typeface="Rockwell"/>
                <a:cs typeface="Rockwell"/>
                <a:sym typeface="Rockwell"/>
              </a:rPr>
              <a:t>Digital Sensors</a:t>
            </a:r>
            <a:endParaRPr sz="1100"/>
          </a:p>
          <a:p>
            <a:pPr indent="-95250" lvl="1" marL="342900" marR="0" rtl="0" algn="l">
              <a:spcBef>
                <a:spcPts val="0"/>
              </a:spcBef>
              <a:spcAft>
                <a:spcPts val="0"/>
              </a:spcAft>
              <a:buClr>
                <a:schemeClr val="dk1"/>
              </a:buClr>
              <a:buSzPts val="1500"/>
              <a:buFont typeface="Arial"/>
              <a:buChar char="•"/>
            </a:pPr>
            <a:r>
              <a:rPr b="0" i="0" lang="en" sz="1500" u="none" cap="none" strike="noStrike">
                <a:solidFill>
                  <a:schemeClr val="dk1"/>
                </a:solidFill>
                <a:latin typeface="Rockwell"/>
                <a:ea typeface="Rockwell"/>
                <a:cs typeface="Rockwell"/>
                <a:sym typeface="Rockwell"/>
              </a:rPr>
              <a:t>Digital sensors are more straight forward than Analog.</a:t>
            </a:r>
            <a:endParaRPr sz="1100"/>
          </a:p>
          <a:p>
            <a:pPr indent="-95250" lvl="1" marL="342900" marR="0" rtl="0" algn="l">
              <a:spcBef>
                <a:spcPts val="0"/>
              </a:spcBef>
              <a:spcAft>
                <a:spcPts val="0"/>
              </a:spcAft>
              <a:buClr>
                <a:schemeClr val="dk1"/>
              </a:buClr>
              <a:buSzPts val="1500"/>
              <a:buFont typeface="Arial"/>
              <a:buChar char="•"/>
            </a:pPr>
            <a:r>
              <a:rPr b="0" i="0" lang="en" sz="1500" u="none" cap="none" strike="noStrike">
                <a:solidFill>
                  <a:schemeClr val="dk1"/>
                </a:solidFill>
                <a:latin typeface="Rockwell"/>
                <a:ea typeface="Rockwell"/>
                <a:cs typeface="Rockwell"/>
                <a:sym typeface="Rockwell"/>
              </a:rPr>
              <a:t>No matter what the sensor there are only two settings: On and Off</a:t>
            </a:r>
            <a:endParaRPr sz="1100"/>
          </a:p>
          <a:p>
            <a:pPr indent="0" lvl="1" marL="342900" marR="0" rtl="0" algn="l">
              <a:spcBef>
                <a:spcPts val="0"/>
              </a:spcBef>
              <a:spcAft>
                <a:spcPts val="0"/>
              </a:spcAft>
              <a:buClr>
                <a:schemeClr val="dk1"/>
              </a:buClr>
              <a:buSzPts val="1500"/>
              <a:buFont typeface="Arial"/>
              <a:buNone/>
            </a:pPr>
            <a:r>
              <a:t/>
            </a:r>
            <a:endParaRPr b="0" i="0" sz="1500" u="none" cap="none" strike="noStrike">
              <a:solidFill>
                <a:schemeClr val="dk1"/>
              </a:solidFill>
              <a:latin typeface="Rockwell"/>
              <a:ea typeface="Rockwell"/>
              <a:cs typeface="Rockwell"/>
              <a:sym typeface="Rockwell"/>
            </a:endParaRPr>
          </a:p>
          <a:p>
            <a:pPr indent="-95250" lvl="0" marL="0" marR="0" rtl="0" algn="l">
              <a:spcBef>
                <a:spcPts val="0"/>
              </a:spcBef>
              <a:spcAft>
                <a:spcPts val="0"/>
              </a:spcAft>
              <a:buClr>
                <a:schemeClr val="dk1"/>
              </a:buClr>
              <a:buSzPts val="1500"/>
              <a:buFont typeface="Arial"/>
              <a:buChar char="•"/>
            </a:pPr>
            <a:r>
              <a:rPr lang="en" sz="1500">
                <a:solidFill>
                  <a:schemeClr val="dk1"/>
                </a:solidFill>
                <a:latin typeface="Rockwell"/>
                <a:ea typeface="Rockwell"/>
                <a:cs typeface="Rockwell"/>
                <a:sym typeface="Rockwell"/>
              </a:rPr>
              <a:t>Example, Push button, Switch</a:t>
            </a:r>
            <a:endParaRPr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2"/>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SERIAL COMMUNICATION</a:t>
            </a:r>
            <a:endParaRPr/>
          </a:p>
        </p:txBody>
      </p:sp>
      <p:sp>
        <p:nvSpPr>
          <p:cNvPr id="1133" name="Google Shape;1133;p122"/>
          <p:cNvSpPr txBox="1"/>
          <p:nvPr>
            <p:ph idx="1" type="body"/>
          </p:nvPr>
        </p:nvSpPr>
        <p:spPr>
          <a:xfrm>
            <a:off x="802386" y="1591056"/>
            <a:ext cx="7543800" cy="3038094"/>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“Serial” because data is broken into bits, each sent one after another in a single wire.</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Compiling turns your program into binary data (ones and zeros)</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Uploading sends the bits through USB cable to the Arduino </a:t>
            </a:r>
            <a:endParaRPr/>
          </a:p>
          <a:p>
            <a:pPr indent="-63500" lvl="0" marL="139700" rtl="0" algn="l">
              <a:lnSpc>
                <a:spcPct val="90000"/>
              </a:lnSpc>
              <a:spcBef>
                <a:spcPts val="900"/>
              </a:spcBef>
              <a:spcAft>
                <a:spcPts val="0"/>
              </a:spcAft>
              <a:buSzPts val="1300"/>
              <a:buNone/>
            </a:pPr>
            <a:r>
              <a:t/>
            </a:r>
            <a:endParaRPr/>
          </a:p>
          <a:p>
            <a:pPr indent="-146050" lvl="0" marL="139700" rtl="0" algn="l">
              <a:lnSpc>
                <a:spcPct val="90000"/>
              </a:lnSpc>
              <a:spcBef>
                <a:spcPts val="900"/>
              </a:spcBef>
              <a:spcAft>
                <a:spcPts val="0"/>
              </a:spcAft>
              <a:buSzPts val="1300"/>
              <a:buChar char="▪"/>
            </a:pPr>
            <a:r>
              <a:rPr lang="en"/>
              <a:t>The two LEDs near the USB connector blink when data is transmitted.</a:t>
            </a:r>
            <a:endParaRPr/>
          </a:p>
          <a:p>
            <a:pPr indent="-133350" lvl="1" marL="342900" rtl="0" algn="l">
              <a:lnSpc>
                <a:spcPct val="90000"/>
              </a:lnSpc>
              <a:spcBef>
                <a:spcPts val="300"/>
              </a:spcBef>
              <a:spcAft>
                <a:spcPts val="0"/>
              </a:spcAft>
              <a:buSzPts val="1100"/>
              <a:buChar char="▪"/>
            </a:pPr>
            <a:r>
              <a:rPr lang="en" sz="1400"/>
              <a:t>RX blinks when the Arduino is receiving data.</a:t>
            </a:r>
            <a:endParaRPr/>
          </a:p>
          <a:p>
            <a:pPr indent="-133350" lvl="1" marL="342900" rtl="0" algn="l">
              <a:lnSpc>
                <a:spcPct val="90000"/>
              </a:lnSpc>
              <a:spcBef>
                <a:spcPts val="500"/>
              </a:spcBef>
              <a:spcAft>
                <a:spcPts val="0"/>
              </a:spcAft>
              <a:buSzPts val="1300"/>
              <a:buChar char="▪"/>
            </a:pPr>
            <a:r>
              <a:rPr lang="en" sz="1500"/>
              <a:t>TX blinks when the Arduino is transmitting data </a:t>
            </a:r>
            <a:endParaRPr/>
          </a:p>
          <a:p>
            <a:pPr indent="-63500" lvl="0" marL="139700" rtl="0" algn="l">
              <a:lnSpc>
                <a:spcPct val="90000"/>
              </a:lnSpc>
              <a:spcBef>
                <a:spcPts val="1100"/>
              </a:spcBef>
              <a:spcAft>
                <a:spcPts val="0"/>
              </a:spcAft>
              <a:buSzPts val="1300"/>
              <a:buNone/>
            </a:pPr>
            <a:r>
              <a:t/>
            </a:r>
            <a:endParaRPr/>
          </a:p>
          <a:p>
            <a:pPr indent="-63500" lvl="0" marL="139700" rtl="0" algn="l">
              <a:lnSpc>
                <a:spcPct val="90000"/>
              </a:lnSpc>
              <a:spcBef>
                <a:spcPts val="900"/>
              </a:spcBef>
              <a:spcAft>
                <a:spcPts val="0"/>
              </a:spcAft>
              <a:buSzPts val="1300"/>
              <a:buNone/>
            </a:pPr>
            <a:r>
              <a:t/>
            </a:r>
            <a:endParaRPr/>
          </a:p>
        </p:txBody>
      </p:sp>
      <p:sp>
        <p:nvSpPr>
          <p:cNvPr id="1134" name="Google Shape;1134;p122"/>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23"/>
          <p:cNvSpPr txBox="1"/>
          <p:nvPr>
            <p:ph type="ctrTitle"/>
          </p:nvPr>
        </p:nvSpPr>
        <p:spPr>
          <a:xfrm>
            <a:off x="788670" y="1074167"/>
            <a:ext cx="7475220" cy="2276856"/>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SzPts val="7200"/>
              <a:buFont typeface="Rockwell"/>
              <a:buNone/>
            </a:pPr>
            <a:r>
              <a:rPr lang="en"/>
              <a:t>LET’S START CODING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24"/>
          <p:cNvSpPr txBox="1"/>
          <p:nvPr>
            <p:ph type="title"/>
          </p:nvPr>
        </p:nvSpPr>
        <p:spPr>
          <a:xfrm>
            <a:off x="802386" y="363474"/>
            <a:ext cx="7543800" cy="120700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
              <a:t>PROJECT #1 LED BLINK</a:t>
            </a:r>
            <a:endParaRPr/>
          </a:p>
        </p:txBody>
      </p:sp>
      <p:sp>
        <p:nvSpPr>
          <p:cNvPr id="1145" name="Google Shape;1145;p124"/>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146" name="Google Shape;1146;p124"/>
          <p:cNvSpPr txBox="1"/>
          <p:nvPr>
            <p:ph idx="1" type="body"/>
          </p:nvPr>
        </p:nvSpPr>
        <p:spPr>
          <a:xfrm>
            <a:off x="802386" y="1591056"/>
            <a:ext cx="7543800" cy="3038094"/>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
              <a:t>digitalWrite()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25"/>
          <p:cNvSpPr txBox="1"/>
          <p:nvPr>
            <p:ph idx="12" type="sldNum"/>
          </p:nvPr>
        </p:nvSpPr>
        <p:spPr>
          <a:xfrm>
            <a:off x="8483346" y="4704588"/>
            <a:ext cx="48006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152" name="Google Shape;1152;p125"/>
          <p:cNvPicPr preferRelativeResize="0"/>
          <p:nvPr/>
        </p:nvPicPr>
        <p:blipFill rotWithShape="1">
          <a:blip r:embed="rId3">
            <a:alphaModFix/>
          </a:blip>
          <a:srcRect b="0" l="0" r="0" t="0"/>
          <a:stretch/>
        </p:blipFill>
        <p:spPr>
          <a:xfrm>
            <a:off x="2793206" y="446485"/>
            <a:ext cx="3557588" cy="4250531"/>
          </a:xfrm>
          <a:prstGeom prst="rect">
            <a:avLst/>
          </a:prstGeom>
          <a:noFill/>
          <a:ln>
            <a:noFill/>
          </a:ln>
        </p:spPr>
      </p:pic>
      <p:cxnSp>
        <p:nvCxnSpPr>
          <p:cNvPr id="1153" name="Google Shape;1153;p125"/>
          <p:cNvCxnSpPr/>
          <p:nvPr/>
        </p:nvCxnSpPr>
        <p:spPr>
          <a:xfrm flipH="1" rot="10800000">
            <a:off x="2143125" y="930728"/>
            <a:ext cx="771525" cy="404132"/>
          </a:xfrm>
          <a:prstGeom prst="straightConnector1">
            <a:avLst/>
          </a:prstGeom>
          <a:noFill/>
          <a:ln cap="flat" cmpd="sng" w="9525">
            <a:solidFill>
              <a:schemeClr val="accent1"/>
            </a:solidFill>
            <a:prstDash val="solid"/>
            <a:round/>
            <a:headEnd len="sm" w="sm" type="none"/>
            <a:tailEnd len="med" w="med" type="stealth"/>
          </a:ln>
        </p:spPr>
      </p:cxnSp>
      <p:cxnSp>
        <p:nvCxnSpPr>
          <p:cNvPr id="1154" name="Google Shape;1154;p125"/>
          <p:cNvCxnSpPr/>
          <p:nvPr/>
        </p:nvCxnSpPr>
        <p:spPr>
          <a:xfrm>
            <a:off x="2241097" y="526597"/>
            <a:ext cx="922564" cy="420460"/>
          </a:xfrm>
          <a:prstGeom prst="straightConnector1">
            <a:avLst/>
          </a:prstGeom>
          <a:noFill/>
          <a:ln cap="flat" cmpd="sng" w="9525">
            <a:solidFill>
              <a:schemeClr val="accent1"/>
            </a:solidFill>
            <a:prstDash val="solid"/>
            <a:round/>
            <a:headEnd len="sm" w="sm" type="none"/>
            <a:tailEnd len="med" w="med" type="stealth"/>
          </a:ln>
        </p:spPr>
      </p:cxnSp>
      <p:sp>
        <p:nvSpPr>
          <p:cNvPr id="1155" name="Google Shape;1155;p125"/>
          <p:cNvSpPr txBox="1"/>
          <p:nvPr/>
        </p:nvSpPr>
        <p:spPr>
          <a:xfrm>
            <a:off x="1702253" y="1408339"/>
            <a:ext cx="82859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Rockwell"/>
                <a:ea typeface="Rockwell"/>
                <a:cs typeface="Rockwell"/>
                <a:sym typeface="Rockwell"/>
              </a:rPr>
              <a:t>Compile</a:t>
            </a:r>
            <a:endParaRPr sz="1400">
              <a:solidFill>
                <a:schemeClr val="dk1"/>
              </a:solidFill>
              <a:latin typeface="Rockwell"/>
              <a:ea typeface="Rockwell"/>
              <a:cs typeface="Rockwell"/>
              <a:sym typeface="Rockwell"/>
            </a:endParaRPr>
          </a:p>
        </p:txBody>
      </p:sp>
      <p:sp>
        <p:nvSpPr>
          <p:cNvPr id="1156" name="Google Shape;1156;p125"/>
          <p:cNvSpPr txBox="1"/>
          <p:nvPr/>
        </p:nvSpPr>
        <p:spPr>
          <a:xfrm>
            <a:off x="1677755" y="208181"/>
            <a:ext cx="71317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Rockwell"/>
                <a:ea typeface="Rockwell"/>
                <a:cs typeface="Rockwell"/>
                <a:sym typeface="Rockwell"/>
              </a:rPr>
              <a:t>Upload</a:t>
            </a:r>
            <a:endParaRPr sz="1400">
              <a:solidFill>
                <a:schemeClr val="dk1"/>
              </a:solidFill>
              <a:latin typeface="Rockwell"/>
              <a:ea typeface="Rockwell"/>
              <a:cs typeface="Rockwell"/>
              <a:sym typeface="Rockwell"/>
            </a:endParaRPr>
          </a:p>
        </p:txBody>
      </p:sp>
      <p:pic>
        <p:nvPicPr>
          <p:cNvPr id="1157" name="Google Shape;1157;p125"/>
          <p:cNvPicPr preferRelativeResize="0"/>
          <p:nvPr/>
        </p:nvPicPr>
        <p:blipFill rotWithShape="1">
          <a:blip r:embed="rId4">
            <a:alphaModFix/>
          </a:blip>
          <a:srcRect b="0" l="0" r="0" t="0"/>
          <a:stretch/>
        </p:blipFill>
        <p:spPr>
          <a:xfrm>
            <a:off x="2807494" y="467916"/>
            <a:ext cx="3529012" cy="4207669"/>
          </a:xfrm>
          <a:prstGeom prst="rect">
            <a:avLst/>
          </a:prstGeom>
          <a:noFill/>
          <a:ln>
            <a:noFill/>
          </a:ln>
        </p:spPr>
      </p:pic>
      <p:cxnSp>
        <p:nvCxnSpPr>
          <p:cNvPr id="1158" name="Google Shape;1158;p125"/>
          <p:cNvCxnSpPr/>
          <p:nvPr/>
        </p:nvCxnSpPr>
        <p:spPr>
          <a:xfrm flipH="1" rot="10800000">
            <a:off x="2241097" y="3886200"/>
            <a:ext cx="530678" cy="8164"/>
          </a:xfrm>
          <a:prstGeom prst="straightConnector1">
            <a:avLst/>
          </a:prstGeom>
          <a:noFill/>
          <a:ln cap="flat" cmpd="sng" w="9525">
            <a:solidFill>
              <a:schemeClr val="accent1"/>
            </a:solidFill>
            <a:prstDash val="solid"/>
            <a:round/>
            <a:headEnd len="sm" w="sm" type="none"/>
            <a:tailEnd len="med" w="med" type="stealth"/>
          </a:ln>
        </p:spPr>
      </p:cxnSp>
      <p:sp>
        <p:nvSpPr>
          <p:cNvPr id="1159" name="Google Shape;1159;p125"/>
          <p:cNvSpPr txBox="1"/>
          <p:nvPr/>
        </p:nvSpPr>
        <p:spPr>
          <a:xfrm>
            <a:off x="955202" y="3771894"/>
            <a:ext cx="135051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Rockwell"/>
                <a:ea typeface="Rockwell"/>
                <a:cs typeface="Rockwell"/>
                <a:sym typeface="Rockwell"/>
              </a:rPr>
              <a:t>Status Message</a:t>
            </a:r>
            <a:endParaRPr sz="1400">
              <a:solidFill>
                <a:schemeClr val="dk1"/>
              </a:solidFill>
              <a:latin typeface="Rockwell"/>
              <a:ea typeface="Rockwell"/>
              <a:cs typeface="Rockwell"/>
              <a:sym typeface="Rockwe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ph type="title"/>
          </p:nvPr>
        </p:nvSpPr>
        <p:spPr>
          <a:xfrm>
            <a:off x="603451" y="0"/>
            <a:ext cx="7937100" cy="857400"/>
          </a:xfrm>
          <a:prstGeom prst="rect">
            <a:avLst/>
          </a:prstGeom>
        </p:spPr>
        <p:txBody>
          <a:bodyPr anchorCtr="0" anchor="b" bIns="93850" lIns="93850" spcFirstLastPara="1" rIns="93850" wrap="square" tIns="93850">
            <a:noAutofit/>
          </a:bodyPr>
          <a:lstStyle/>
          <a:p>
            <a:pPr indent="0" lvl="0" marL="0" rtl="0" algn="ctr">
              <a:spcBef>
                <a:spcPts val="0"/>
              </a:spcBef>
              <a:spcAft>
                <a:spcPts val="0"/>
              </a:spcAft>
              <a:buNone/>
            </a:pPr>
            <a:r>
              <a:rPr lang="en"/>
              <a:t>Multimeter </a:t>
            </a:r>
            <a:endParaRPr/>
          </a:p>
        </p:txBody>
      </p:sp>
      <p:pic>
        <p:nvPicPr>
          <p:cNvPr id="522" name="Google Shape;522;p45"/>
          <p:cNvPicPr preferRelativeResize="0"/>
          <p:nvPr/>
        </p:nvPicPr>
        <p:blipFill>
          <a:blip r:embed="rId3">
            <a:alphaModFix/>
          </a:blip>
          <a:stretch>
            <a:fillRect/>
          </a:stretch>
        </p:blipFill>
        <p:spPr>
          <a:xfrm>
            <a:off x="545700" y="1045403"/>
            <a:ext cx="3529250" cy="3407900"/>
          </a:xfrm>
          <a:prstGeom prst="rect">
            <a:avLst/>
          </a:prstGeom>
          <a:noFill/>
          <a:ln>
            <a:noFill/>
          </a:ln>
        </p:spPr>
      </p:pic>
      <p:pic>
        <p:nvPicPr>
          <p:cNvPr id="523" name="Google Shape;523;p45"/>
          <p:cNvPicPr preferRelativeResize="0"/>
          <p:nvPr/>
        </p:nvPicPr>
        <p:blipFill>
          <a:blip r:embed="rId4">
            <a:alphaModFix/>
          </a:blip>
          <a:stretch>
            <a:fillRect/>
          </a:stretch>
        </p:blipFill>
        <p:spPr>
          <a:xfrm>
            <a:off x="4470550" y="1130100"/>
            <a:ext cx="2752725" cy="32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kkk">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